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61" r:id="rId3"/>
    <p:sldId id="262" r:id="rId4"/>
    <p:sldId id="895" r:id="rId5"/>
    <p:sldId id="894" r:id="rId6"/>
    <p:sldId id="901" r:id="rId7"/>
    <p:sldId id="898" r:id="rId8"/>
    <p:sldId id="899" r:id="rId9"/>
    <p:sldId id="896" r:id="rId10"/>
    <p:sldId id="893" r:id="rId11"/>
    <p:sldId id="891" r:id="rId12"/>
    <p:sldId id="885" r:id="rId13"/>
    <p:sldId id="884" r:id="rId14"/>
    <p:sldId id="886" r:id="rId15"/>
    <p:sldId id="887" r:id="rId16"/>
    <p:sldId id="882" r:id="rId17"/>
    <p:sldId id="883" r:id="rId18"/>
    <p:sldId id="879" r:id="rId19"/>
    <p:sldId id="880" r:id="rId20"/>
    <p:sldId id="8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FF2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bfrud2@mail.ulsan.ac.kr" userId="19a9432c-eb02-4076-b2c3-546b7c2e22c2" providerId="ADAL" clId="{7E541FB6-C6F2-447C-A1C7-FF05D453DE3A}"/>
    <pc:docChg chg="undo custSel addSld modSld">
      <pc:chgData name="dbfrud2@mail.ulsan.ac.kr" userId="19a9432c-eb02-4076-b2c3-546b7c2e22c2" providerId="ADAL" clId="{7E541FB6-C6F2-447C-A1C7-FF05D453DE3A}" dt="2021-08-23T05:17:34.879" v="1056" actId="20577"/>
      <pc:docMkLst>
        <pc:docMk/>
      </pc:docMkLst>
      <pc:sldChg chg="modSp mod">
        <pc:chgData name="dbfrud2@mail.ulsan.ac.kr" userId="19a9432c-eb02-4076-b2c3-546b7c2e22c2" providerId="ADAL" clId="{7E541FB6-C6F2-447C-A1C7-FF05D453DE3A}" dt="2021-08-23T04:50:52.338" v="0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7E541FB6-C6F2-447C-A1C7-FF05D453DE3A}" dt="2021-08-23T04:50:52.338" v="0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7E541FB6-C6F2-447C-A1C7-FF05D453DE3A}" dt="2021-08-23T05:17:34.879" v="1056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7E541FB6-C6F2-447C-A1C7-FF05D453DE3A}" dt="2021-08-23T05:17:34.879" v="1056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addSp delSp modSp new mod">
        <pc:chgData name="dbfrud2@mail.ulsan.ac.kr" userId="19a9432c-eb02-4076-b2c3-546b7c2e22c2" providerId="ADAL" clId="{7E541FB6-C6F2-447C-A1C7-FF05D453DE3A}" dt="2021-08-23T05:16:53.277" v="956" actId="20577"/>
        <pc:sldMkLst>
          <pc:docMk/>
          <pc:sldMk cId="1218209723" sldId="623"/>
        </pc:sldMkLst>
        <pc:spChg chg="mod">
          <ac:chgData name="dbfrud2@mail.ulsan.ac.kr" userId="19a9432c-eb02-4076-b2c3-546b7c2e22c2" providerId="ADAL" clId="{7E541FB6-C6F2-447C-A1C7-FF05D453DE3A}" dt="2021-08-23T05:16:36.784" v="948" actId="20577"/>
          <ac:spMkLst>
            <pc:docMk/>
            <pc:sldMk cId="1218209723" sldId="623"/>
            <ac:spMk id="2" creationId="{79C9A127-3D4B-4AF4-8FE6-56523A6DD6C4}"/>
          </ac:spMkLst>
        </pc:spChg>
        <pc:spChg chg="del">
          <ac:chgData name="dbfrud2@mail.ulsan.ac.kr" userId="19a9432c-eb02-4076-b2c3-546b7c2e22c2" providerId="ADAL" clId="{7E541FB6-C6F2-447C-A1C7-FF05D453DE3A}" dt="2021-08-23T04:57:23.376" v="8" actId="3680"/>
          <ac:spMkLst>
            <pc:docMk/>
            <pc:sldMk cId="1218209723" sldId="623"/>
            <ac:spMk id="3" creationId="{FECEFD0F-8998-4251-8E7E-FE824E65EE18}"/>
          </ac:spMkLst>
        </pc:spChg>
        <pc:graphicFrameChg chg="add mod ord modGraphic">
          <ac:chgData name="dbfrud2@mail.ulsan.ac.kr" userId="19a9432c-eb02-4076-b2c3-546b7c2e22c2" providerId="ADAL" clId="{7E541FB6-C6F2-447C-A1C7-FF05D453DE3A}" dt="2021-08-23T05:16:53.277" v="956" actId="20577"/>
          <ac:graphicFrameMkLst>
            <pc:docMk/>
            <pc:sldMk cId="1218209723" sldId="623"/>
            <ac:graphicFrameMk id="5" creationId="{7FAF8C2D-42DB-4840-9E7A-072FD69BF2D6}"/>
          </ac:graphicFrameMkLst>
        </pc:graphicFrameChg>
      </pc:sldChg>
    </pc:docChg>
  </pc:docChgLst>
  <pc:docChgLst>
    <pc:chgData name="dbfrud2@mail.ulsan.ac.kr" userId="19a9432c-eb02-4076-b2c3-546b7c2e22c2" providerId="ADAL" clId="{9C9B1CB5-4113-49D4-969A-DD94420278CC}"/>
    <pc:docChg chg="undo redo custSel addSld modSld sldOrd">
      <pc:chgData name="dbfrud2@mail.ulsan.ac.kr" userId="19a9432c-eb02-4076-b2c3-546b7c2e22c2" providerId="ADAL" clId="{9C9B1CB5-4113-49D4-969A-DD94420278CC}" dt="2022-08-09T05:01:35.767" v="192" actId="20577"/>
      <pc:docMkLst>
        <pc:docMk/>
      </pc:docMkLst>
      <pc:sldChg chg="modSp mod">
        <pc:chgData name="dbfrud2@mail.ulsan.ac.kr" userId="19a9432c-eb02-4076-b2c3-546b7c2e22c2" providerId="ADAL" clId="{9C9B1CB5-4113-49D4-969A-DD94420278CC}" dt="2022-08-09T05:01:35.767" v="192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9C9B1CB5-4113-49D4-969A-DD94420278CC}" dt="2022-08-09T05:01:35.767" v="192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9C9B1CB5-4113-49D4-969A-DD94420278CC}" dt="2022-08-09T05:01:22.398" v="189"/>
        <pc:sldMkLst>
          <pc:docMk/>
          <pc:sldMk cId="3740598981" sldId="561"/>
        </pc:sldMkLst>
        <pc:spChg chg="mod">
          <ac:chgData name="dbfrud2@mail.ulsan.ac.kr" userId="19a9432c-eb02-4076-b2c3-546b7c2e22c2" providerId="ADAL" clId="{9C9B1CB5-4113-49D4-969A-DD94420278CC}" dt="2022-08-09T05:01:22.398" v="189"/>
          <ac:spMkLst>
            <pc:docMk/>
            <pc:sldMk cId="3740598981" sldId="561"/>
            <ac:spMk id="3" creationId="{4B00C735-6771-4C27-85EC-9156829770D8}"/>
          </ac:spMkLst>
        </pc:spChg>
      </pc:sldChg>
      <pc:sldChg chg="modSp mod">
        <pc:chgData name="dbfrud2@mail.ulsan.ac.kr" userId="19a9432c-eb02-4076-b2c3-546b7c2e22c2" providerId="ADAL" clId="{9C9B1CB5-4113-49D4-969A-DD94420278CC}" dt="2022-08-09T04:57:57.609" v="43" actId="20577"/>
        <pc:sldMkLst>
          <pc:docMk/>
          <pc:sldMk cId="1015101924" sldId="876"/>
        </pc:sldMkLst>
        <pc:spChg chg="mod">
          <ac:chgData name="dbfrud2@mail.ulsan.ac.kr" userId="19a9432c-eb02-4076-b2c3-546b7c2e22c2" providerId="ADAL" clId="{9C9B1CB5-4113-49D4-969A-DD94420278CC}" dt="2022-08-09T04:57:57.609" v="43" actId="20577"/>
          <ac:spMkLst>
            <pc:docMk/>
            <pc:sldMk cId="1015101924" sldId="876"/>
            <ac:spMk id="2" creationId="{5B54A2A7-E866-65E3-65FB-6CC693E0C5B5}"/>
          </ac:spMkLst>
        </pc:spChg>
      </pc:sldChg>
      <pc:sldChg chg="ord">
        <pc:chgData name="dbfrud2@mail.ulsan.ac.kr" userId="19a9432c-eb02-4076-b2c3-546b7c2e22c2" providerId="ADAL" clId="{9C9B1CB5-4113-49D4-969A-DD94420278CC}" dt="2022-08-09T04:57:14.471" v="27"/>
        <pc:sldMkLst>
          <pc:docMk/>
          <pc:sldMk cId="3113990158" sldId="877"/>
        </pc:sldMkLst>
      </pc:sldChg>
      <pc:sldChg chg="ord">
        <pc:chgData name="dbfrud2@mail.ulsan.ac.kr" userId="19a9432c-eb02-4076-b2c3-546b7c2e22c2" providerId="ADAL" clId="{9C9B1CB5-4113-49D4-969A-DD94420278CC}" dt="2022-08-09T04:57:14.471" v="27"/>
        <pc:sldMkLst>
          <pc:docMk/>
          <pc:sldMk cId="50618259" sldId="878"/>
        </pc:sldMkLst>
      </pc:sldChg>
      <pc:sldChg chg="addSp delSp modSp new mod delAnim modAnim">
        <pc:chgData name="dbfrud2@mail.ulsan.ac.kr" userId="19a9432c-eb02-4076-b2c3-546b7c2e22c2" providerId="ADAL" clId="{9C9B1CB5-4113-49D4-969A-DD94420278CC}" dt="2022-08-09T04:55:35.902" v="17"/>
        <pc:sldMkLst>
          <pc:docMk/>
          <pc:sldMk cId="3866751047" sldId="879"/>
        </pc:sldMkLst>
        <pc:spChg chg="mod">
          <ac:chgData name="dbfrud2@mail.ulsan.ac.kr" userId="19a9432c-eb02-4076-b2c3-546b7c2e22c2" providerId="ADAL" clId="{9C9B1CB5-4113-49D4-969A-DD94420278CC}" dt="2022-08-09T04:54:27.296" v="1"/>
          <ac:spMkLst>
            <pc:docMk/>
            <pc:sldMk cId="3866751047" sldId="879"/>
            <ac:spMk id="2" creationId="{4C233942-7E67-CD44-25B2-34C9A60C6C65}"/>
          </ac:spMkLst>
        </pc:spChg>
        <pc:spChg chg="del">
          <ac:chgData name="dbfrud2@mail.ulsan.ac.kr" userId="19a9432c-eb02-4076-b2c3-546b7c2e22c2" providerId="ADAL" clId="{9C9B1CB5-4113-49D4-969A-DD94420278CC}" dt="2022-08-09T04:54:43.664" v="2"/>
          <ac:spMkLst>
            <pc:docMk/>
            <pc:sldMk cId="3866751047" sldId="879"/>
            <ac:spMk id="3" creationId="{88A05FEC-3A4E-6EFA-3A91-01B079F4641D}"/>
          </ac:spMkLst>
        </pc:spChg>
        <pc:picChg chg="add mod">
          <ac:chgData name="dbfrud2@mail.ulsan.ac.kr" userId="19a9432c-eb02-4076-b2c3-546b7c2e22c2" providerId="ADAL" clId="{9C9B1CB5-4113-49D4-969A-DD94420278CC}" dt="2022-08-09T04:55:31.857" v="16" actId="1076"/>
          <ac:picMkLst>
            <pc:docMk/>
            <pc:sldMk cId="3866751047" sldId="879"/>
            <ac:picMk id="5" creationId="{698F76B5-267D-0B57-ACC7-E631690EBBE7}"/>
          </ac:picMkLst>
        </pc:picChg>
        <pc:picChg chg="add mod">
          <ac:chgData name="dbfrud2@mail.ulsan.ac.kr" userId="19a9432c-eb02-4076-b2c3-546b7c2e22c2" providerId="ADAL" clId="{9C9B1CB5-4113-49D4-969A-DD94420278CC}" dt="2022-08-09T04:55:15.662" v="9" actId="1076"/>
          <ac:picMkLst>
            <pc:docMk/>
            <pc:sldMk cId="3866751047" sldId="879"/>
            <ac:picMk id="6" creationId="{CFF1E88D-BDE5-8DDA-31E6-D04136791302}"/>
          </ac:picMkLst>
        </pc:picChg>
        <pc:picChg chg="add del mod">
          <ac:chgData name="dbfrud2@mail.ulsan.ac.kr" userId="19a9432c-eb02-4076-b2c3-546b7c2e22c2" providerId="ADAL" clId="{9C9B1CB5-4113-49D4-969A-DD94420278CC}" dt="2022-08-09T04:55:24.061" v="12" actId="478"/>
          <ac:picMkLst>
            <pc:docMk/>
            <pc:sldMk cId="3866751047" sldId="879"/>
            <ac:picMk id="7" creationId="{4DC2A3A8-8574-89DA-B171-2CC92AAFE1ED}"/>
          </ac:picMkLst>
        </pc:picChg>
        <pc:picChg chg="add mod">
          <ac:chgData name="dbfrud2@mail.ulsan.ac.kr" userId="19a9432c-eb02-4076-b2c3-546b7c2e22c2" providerId="ADAL" clId="{9C9B1CB5-4113-49D4-969A-DD94420278CC}" dt="2022-08-09T04:55:30.214" v="15" actId="1076"/>
          <ac:picMkLst>
            <pc:docMk/>
            <pc:sldMk cId="3866751047" sldId="879"/>
            <ac:picMk id="8" creationId="{D65048BB-4625-173D-B968-A45CABF9A647}"/>
          </ac:picMkLst>
        </pc:picChg>
      </pc:sldChg>
      <pc:sldChg chg="addSp delSp modSp new mod modAnim">
        <pc:chgData name="dbfrud2@mail.ulsan.ac.kr" userId="19a9432c-eb02-4076-b2c3-546b7c2e22c2" providerId="ADAL" clId="{9C9B1CB5-4113-49D4-969A-DD94420278CC}" dt="2022-08-09T04:57:08.374" v="25"/>
        <pc:sldMkLst>
          <pc:docMk/>
          <pc:sldMk cId="2163315561" sldId="880"/>
        </pc:sldMkLst>
        <pc:spChg chg="mod">
          <ac:chgData name="dbfrud2@mail.ulsan.ac.kr" userId="19a9432c-eb02-4076-b2c3-546b7c2e22c2" providerId="ADAL" clId="{9C9B1CB5-4113-49D4-969A-DD94420278CC}" dt="2022-08-09T04:57:08.374" v="25"/>
          <ac:spMkLst>
            <pc:docMk/>
            <pc:sldMk cId="2163315561" sldId="880"/>
            <ac:spMk id="2" creationId="{DE3733A4-3183-76BE-99F5-5CF7E3DF6DA5}"/>
          </ac:spMkLst>
        </pc:spChg>
        <pc:spChg chg="del">
          <ac:chgData name="dbfrud2@mail.ulsan.ac.kr" userId="19a9432c-eb02-4076-b2c3-546b7c2e22c2" providerId="ADAL" clId="{9C9B1CB5-4113-49D4-969A-DD94420278CC}" dt="2022-08-09T04:56:45.298" v="19"/>
          <ac:spMkLst>
            <pc:docMk/>
            <pc:sldMk cId="2163315561" sldId="880"/>
            <ac:spMk id="3" creationId="{3C8DC085-B1E6-1882-8EB6-0248048CBDA8}"/>
          </ac:spMkLst>
        </pc:spChg>
        <pc:picChg chg="add mod">
          <ac:chgData name="dbfrud2@mail.ulsan.ac.kr" userId="19a9432c-eb02-4076-b2c3-546b7c2e22c2" providerId="ADAL" clId="{9C9B1CB5-4113-49D4-969A-DD94420278CC}" dt="2022-08-09T04:56:49.292" v="21" actId="1076"/>
          <ac:picMkLst>
            <pc:docMk/>
            <pc:sldMk cId="2163315561" sldId="880"/>
            <ac:picMk id="5" creationId="{4E1A971B-B679-975D-C9E4-CA54AFCF19DE}"/>
          </ac:picMkLst>
        </pc:picChg>
        <pc:picChg chg="add mod">
          <ac:chgData name="dbfrud2@mail.ulsan.ac.kr" userId="19a9432c-eb02-4076-b2c3-546b7c2e22c2" providerId="ADAL" clId="{9C9B1CB5-4113-49D4-969A-DD94420278CC}" dt="2022-08-09T04:57:00.775" v="24" actId="1076"/>
          <ac:picMkLst>
            <pc:docMk/>
            <pc:sldMk cId="2163315561" sldId="880"/>
            <ac:picMk id="6" creationId="{1E44FF93-83A6-0DCC-64A3-7506CF963D70}"/>
          </ac:picMkLst>
        </pc:picChg>
      </pc:sldChg>
      <pc:sldChg chg="addSp delSp modSp new mod">
        <pc:chgData name="dbfrud2@mail.ulsan.ac.kr" userId="19a9432c-eb02-4076-b2c3-546b7c2e22c2" providerId="ADAL" clId="{9C9B1CB5-4113-49D4-969A-DD94420278CC}" dt="2022-08-09T04:58:13.900" v="56" actId="1076"/>
        <pc:sldMkLst>
          <pc:docMk/>
          <pc:sldMk cId="1802773099" sldId="881"/>
        </pc:sldMkLst>
        <pc:spChg chg="mod">
          <ac:chgData name="dbfrud2@mail.ulsan.ac.kr" userId="19a9432c-eb02-4076-b2c3-546b7c2e22c2" providerId="ADAL" clId="{9C9B1CB5-4113-49D4-969A-DD94420278CC}" dt="2022-08-09T04:58:07.955" v="54" actId="20577"/>
          <ac:spMkLst>
            <pc:docMk/>
            <pc:sldMk cId="1802773099" sldId="881"/>
            <ac:spMk id="2" creationId="{4725AC96-03BA-0E67-1173-6F85300AD132}"/>
          </ac:spMkLst>
        </pc:spChg>
        <pc:picChg chg="add mod">
          <ac:chgData name="dbfrud2@mail.ulsan.ac.kr" userId="19a9432c-eb02-4076-b2c3-546b7c2e22c2" providerId="ADAL" clId="{9C9B1CB5-4113-49D4-969A-DD94420278CC}" dt="2022-08-09T04:58:13.900" v="56" actId="1076"/>
          <ac:picMkLst>
            <pc:docMk/>
            <pc:sldMk cId="1802773099" sldId="881"/>
            <ac:picMk id="5" creationId="{3D76A566-A5AE-0817-4247-A86660816A75}"/>
          </ac:picMkLst>
        </pc:picChg>
        <pc:picChg chg="add del mod">
          <ac:chgData name="dbfrud2@mail.ulsan.ac.kr" userId="19a9432c-eb02-4076-b2c3-546b7c2e22c2" providerId="ADAL" clId="{9C9B1CB5-4113-49D4-969A-DD94420278CC}" dt="2022-08-09T04:57:47.375" v="32" actId="478"/>
          <ac:picMkLst>
            <pc:docMk/>
            <pc:sldMk cId="1802773099" sldId="881"/>
            <ac:picMk id="6" creationId="{A9B716C4-CD5D-1E0A-120F-C77AA5A49729}"/>
          </ac:picMkLst>
        </pc:picChg>
      </pc:sldChg>
    </pc:docChg>
  </pc:docChgLst>
  <pc:docChgLst>
    <pc:chgData name="이율경" userId="19a9432c-eb02-4076-b2c3-546b7c2e22c2" providerId="ADAL" clId="{FEBBC6F6-9BF9-4FFA-A745-72F21DF13E6E}"/>
    <pc:docChg chg="undo custSel addSld delSld modSld">
      <pc:chgData name="이율경" userId="19a9432c-eb02-4076-b2c3-546b7c2e22c2" providerId="ADAL" clId="{FEBBC6F6-9BF9-4FFA-A745-72F21DF13E6E}" dt="2023-11-07T04:27:49.168" v="767" actId="20577"/>
      <pc:docMkLst>
        <pc:docMk/>
      </pc:docMkLst>
      <pc:sldChg chg="modSp mod">
        <pc:chgData name="이율경" userId="19a9432c-eb02-4076-b2c3-546b7c2e22c2" providerId="ADAL" clId="{FEBBC6F6-9BF9-4FFA-A745-72F21DF13E6E}" dt="2023-11-07T04:14:46.651" v="10" actId="20577"/>
        <pc:sldMkLst>
          <pc:docMk/>
          <pc:sldMk cId="2956330666" sldId="256"/>
        </pc:sldMkLst>
        <pc:spChg chg="mod">
          <ac:chgData name="이율경" userId="19a9432c-eb02-4076-b2c3-546b7c2e22c2" providerId="ADAL" clId="{FEBBC6F6-9BF9-4FFA-A745-72F21DF13E6E}" dt="2023-11-07T04:14:46.651" v="10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이율경" userId="19a9432c-eb02-4076-b2c3-546b7c2e22c2" providerId="ADAL" clId="{FEBBC6F6-9BF9-4FFA-A745-72F21DF13E6E}" dt="2023-11-07T04:20:18.221" v="362" actId="20577"/>
        <pc:sldMkLst>
          <pc:docMk/>
          <pc:sldMk cId="3740598981" sldId="561"/>
        </pc:sldMkLst>
        <pc:spChg chg="mod">
          <ac:chgData name="이율경" userId="19a9432c-eb02-4076-b2c3-546b7c2e22c2" providerId="ADAL" clId="{FEBBC6F6-9BF9-4FFA-A745-72F21DF13E6E}" dt="2023-11-07T04:20:18.221" v="362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addSp delSp modSp mod">
        <pc:chgData name="이율경" userId="19a9432c-eb02-4076-b2c3-546b7c2e22c2" providerId="ADAL" clId="{FEBBC6F6-9BF9-4FFA-A745-72F21DF13E6E}" dt="2023-11-07T04:22:56.687" v="495" actId="20577"/>
        <pc:sldMkLst>
          <pc:docMk/>
          <pc:sldMk cId="4041417364" sldId="888"/>
        </pc:sldMkLst>
        <pc:spChg chg="mod">
          <ac:chgData name="이율경" userId="19a9432c-eb02-4076-b2c3-546b7c2e22c2" providerId="ADAL" clId="{FEBBC6F6-9BF9-4FFA-A745-72F21DF13E6E}" dt="2023-11-07T04:22:56.687" v="495" actId="20577"/>
          <ac:spMkLst>
            <pc:docMk/>
            <pc:sldMk cId="4041417364" sldId="888"/>
            <ac:spMk id="2" creationId="{74168CB4-F761-319E-87A2-EFE052AA95A7}"/>
          </ac:spMkLst>
        </pc:spChg>
        <pc:spChg chg="del mod">
          <ac:chgData name="이율경" userId="19a9432c-eb02-4076-b2c3-546b7c2e22c2" providerId="ADAL" clId="{FEBBC6F6-9BF9-4FFA-A745-72F21DF13E6E}" dt="2023-11-07T04:22:23.154" v="438"/>
          <ac:spMkLst>
            <pc:docMk/>
            <pc:sldMk cId="4041417364" sldId="888"/>
            <ac:spMk id="6" creationId="{6059101F-6275-45AF-322F-A379666581F4}"/>
          </ac:spMkLst>
        </pc:spChg>
        <pc:picChg chg="add del mod">
          <ac:chgData name="이율경" userId="19a9432c-eb02-4076-b2c3-546b7c2e22c2" providerId="ADAL" clId="{FEBBC6F6-9BF9-4FFA-A745-72F21DF13E6E}" dt="2023-11-07T04:22:20.702" v="435"/>
          <ac:picMkLst>
            <pc:docMk/>
            <pc:sldMk cId="4041417364" sldId="888"/>
            <ac:picMk id="5" creationId="{3805522E-2635-253A-088D-E91F47CAEFCB}"/>
          </ac:picMkLst>
        </pc:picChg>
        <pc:picChg chg="del">
          <ac:chgData name="이율경" userId="19a9432c-eb02-4076-b2c3-546b7c2e22c2" providerId="ADAL" clId="{FEBBC6F6-9BF9-4FFA-A745-72F21DF13E6E}" dt="2023-11-07T04:22:17.740" v="430" actId="478"/>
          <ac:picMkLst>
            <pc:docMk/>
            <pc:sldMk cId="4041417364" sldId="888"/>
            <ac:picMk id="8" creationId="{7140B703-35B1-F40D-BA30-2AD373AAC748}"/>
          </ac:picMkLst>
        </pc:picChg>
        <pc:picChg chg="add mod">
          <ac:chgData name="이율경" userId="19a9432c-eb02-4076-b2c3-546b7c2e22c2" providerId="ADAL" clId="{FEBBC6F6-9BF9-4FFA-A745-72F21DF13E6E}" dt="2023-11-07T04:22:31.478" v="441" actId="14100"/>
          <ac:picMkLst>
            <pc:docMk/>
            <pc:sldMk cId="4041417364" sldId="888"/>
            <ac:picMk id="9" creationId="{55965196-9C6F-3F53-AEB1-E8B6FEFA7939}"/>
          </ac:picMkLst>
        </pc:picChg>
      </pc:sldChg>
      <pc:sldChg chg="del">
        <pc:chgData name="이율경" userId="19a9432c-eb02-4076-b2c3-546b7c2e22c2" providerId="ADAL" clId="{FEBBC6F6-9BF9-4FFA-A745-72F21DF13E6E}" dt="2023-11-07T04:23:00.237" v="496" actId="47"/>
        <pc:sldMkLst>
          <pc:docMk/>
          <pc:sldMk cId="1140999977" sldId="890"/>
        </pc:sldMkLst>
      </pc:sldChg>
      <pc:sldChg chg="addSp delSp modSp mod">
        <pc:chgData name="이율경" userId="19a9432c-eb02-4076-b2c3-546b7c2e22c2" providerId="ADAL" clId="{FEBBC6F6-9BF9-4FFA-A745-72F21DF13E6E}" dt="2023-11-07T04:24:20.329" v="601" actId="14"/>
        <pc:sldMkLst>
          <pc:docMk/>
          <pc:sldMk cId="888522801" sldId="893"/>
        </pc:sldMkLst>
        <pc:spChg chg="mod">
          <ac:chgData name="이율경" userId="19a9432c-eb02-4076-b2c3-546b7c2e22c2" providerId="ADAL" clId="{FEBBC6F6-9BF9-4FFA-A745-72F21DF13E6E}" dt="2023-11-07T04:23:28.923" v="539" actId="20577"/>
          <ac:spMkLst>
            <pc:docMk/>
            <pc:sldMk cId="888522801" sldId="893"/>
            <ac:spMk id="2" creationId="{44E265D7-5F2C-AF72-7F75-C64A06F530B6}"/>
          </ac:spMkLst>
        </pc:spChg>
        <pc:spChg chg="del">
          <ac:chgData name="이율경" userId="19a9432c-eb02-4076-b2c3-546b7c2e22c2" providerId="ADAL" clId="{FEBBC6F6-9BF9-4FFA-A745-72F21DF13E6E}" dt="2023-11-07T04:23:14.275" v="497"/>
          <ac:spMkLst>
            <pc:docMk/>
            <pc:sldMk cId="888522801" sldId="893"/>
            <ac:spMk id="3" creationId="{BB4459E8-8436-080C-B901-742C7F861827}"/>
          </ac:spMkLst>
        </pc:spChg>
        <pc:spChg chg="add mod">
          <ac:chgData name="이율경" userId="19a9432c-eb02-4076-b2c3-546b7c2e22c2" providerId="ADAL" clId="{FEBBC6F6-9BF9-4FFA-A745-72F21DF13E6E}" dt="2023-11-07T04:24:20.329" v="601" actId="14"/>
          <ac:spMkLst>
            <pc:docMk/>
            <pc:sldMk cId="888522801" sldId="893"/>
            <ac:spMk id="7" creationId="{FBEBDAE5-3F4D-9236-E6C4-EA95E5521BC5}"/>
          </ac:spMkLst>
        </pc:spChg>
        <pc:picChg chg="add mod">
          <ac:chgData name="이율경" userId="19a9432c-eb02-4076-b2c3-546b7c2e22c2" providerId="ADAL" clId="{FEBBC6F6-9BF9-4FFA-A745-72F21DF13E6E}" dt="2023-11-07T04:23:15.003" v="499" actId="962"/>
          <ac:picMkLst>
            <pc:docMk/>
            <pc:sldMk cId="888522801" sldId="893"/>
            <ac:picMk id="6" creationId="{851EFF11-EB49-41C9-C514-D81174549BA0}"/>
          </ac:picMkLst>
        </pc:picChg>
      </pc:sldChg>
      <pc:sldChg chg="addSp delSp modSp new mod">
        <pc:chgData name="이율경" userId="19a9432c-eb02-4076-b2c3-546b7c2e22c2" providerId="ADAL" clId="{FEBBC6F6-9BF9-4FFA-A745-72F21DF13E6E}" dt="2023-11-07T04:21:43.479" v="410" actId="20577"/>
        <pc:sldMkLst>
          <pc:docMk/>
          <pc:sldMk cId="1661406710" sldId="894"/>
        </pc:sldMkLst>
        <pc:spChg chg="mod">
          <ac:chgData name="이율경" userId="19a9432c-eb02-4076-b2c3-546b7c2e22c2" providerId="ADAL" clId="{FEBBC6F6-9BF9-4FFA-A745-72F21DF13E6E}" dt="2023-11-07T04:21:43.479" v="410" actId="20577"/>
          <ac:spMkLst>
            <pc:docMk/>
            <pc:sldMk cId="1661406710" sldId="894"/>
            <ac:spMk id="2" creationId="{D16A9684-1ECC-E69B-6A1D-56589D9583B2}"/>
          </ac:spMkLst>
        </pc:spChg>
        <pc:spChg chg="del mod">
          <ac:chgData name="이율경" userId="19a9432c-eb02-4076-b2c3-546b7c2e22c2" providerId="ADAL" clId="{FEBBC6F6-9BF9-4FFA-A745-72F21DF13E6E}" dt="2023-11-07T04:21:25.798" v="369" actId="478"/>
          <ac:spMkLst>
            <pc:docMk/>
            <pc:sldMk cId="1661406710" sldId="894"/>
            <ac:spMk id="3" creationId="{E8298FB8-3663-4F54-786A-3C4F7F63EE07}"/>
          </ac:spMkLst>
        </pc:spChg>
        <pc:picChg chg="add mod">
          <ac:chgData name="이율경" userId="19a9432c-eb02-4076-b2c3-546b7c2e22c2" providerId="ADAL" clId="{FEBBC6F6-9BF9-4FFA-A745-72F21DF13E6E}" dt="2023-11-07T04:21:30.495" v="371" actId="14100"/>
          <ac:picMkLst>
            <pc:docMk/>
            <pc:sldMk cId="1661406710" sldId="894"/>
            <ac:picMk id="6" creationId="{60A561B6-6563-F489-F8C9-B9FFC69DF1E2}"/>
          </ac:picMkLst>
        </pc:picChg>
      </pc:sldChg>
      <pc:sldChg chg="addSp delSp modSp new mod">
        <pc:chgData name="이율경" userId="19a9432c-eb02-4076-b2c3-546b7c2e22c2" providerId="ADAL" clId="{FEBBC6F6-9BF9-4FFA-A745-72F21DF13E6E}" dt="2023-11-07T04:22:00.730" v="429" actId="20577"/>
        <pc:sldMkLst>
          <pc:docMk/>
          <pc:sldMk cId="2109148486" sldId="895"/>
        </pc:sldMkLst>
        <pc:spChg chg="mod">
          <ac:chgData name="이율경" userId="19a9432c-eb02-4076-b2c3-546b7c2e22c2" providerId="ADAL" clId="{FEBBC6F6-9BF9-4FFA-A745-72F21DF13E6E}" dt="2023-11-07T04:22:00.730" v="429" actId="20577"/>
          <ac:spMkLst>
            <pc:docMk/>
            <pc:sldMk cId="2109148486" sldId="895"/>
            <ac:spMk id="2" creationId="{A4F86B55-3BB7-4A66-1E36-5D56C00D3FEE}"/>
          </ac:spMkLst>
        </pc:spChg>
        <pc:spChg chg="del">
          <ac:chgData name="이율경" userId="19a9432c-eb02-4076-b2c3-546b7c2e22c2" providerId="ADAL" clId="{FEBBC6F6-9BF9-4FFA-A745-72F21DF13E6E}" dt="2023-11-07T04:21:54.459" v="412"/>
          <ac:spMkLst>
            <pc:docMk/>
            <pc:sldMk cId="2109148486" sldId="895"/>
            <ac:spMk id="3" creationId="{3366DFED-716B-D3E4-0715-9D9F86B8739D}"/>
          </ac:spMkLst>
        </pc:spChg>
        <pc:picChg chg="add mod">
          <ac:chgData name="이율경" userId="19a9432c-eb02-4076-b2c3-546b7c2e22c2" providerId="ADAL" clId="{FEBBC6F6-9BF9-4FFA-A745-72F21DF13E6E}" dt="2023-11-07T04:21:55.360" v="414" actId="962"/>
          <ac:picMkLst>
            <pc:docMk/>
            <pc:sldMk cId="2109148486" sldId="895"/>
            <ac:picMk id="6" creationId="{E9696812-760C-514A-CF9E-4632EF15BCEF}"/>
          </ac:picMkLst>
        </pc:picChg>
      </pc:sldChg>
      <pc:sldChg chg="modSp new mod">
        <pc:chgData name="이율경" userId="19a9432c-eb02-4076-b2c3-546b7c2e22c2" providerId="ADAL" clId="{FEBBC6F6-9BF9-4FFA-A745-72F21DF13E6E}" dt="2023-11-07T04:27:49.168" v="767" actId="20577"/>
        <pc:sldMkLst>
          <pc:docMk/>
          <pc:sldMk cId="4154474331" sldId="896"/>
        </pc:sldMkLst>
        <pc:spChg chg="mod">
          <ac:chgData name="이율경" userId="19a9432c-eb02-4076-b2c3-546b7c2e22c2" providerId="ADAL" clId="{FEBBC6F6-9BF9-4FFA-A745-72F21DF13E6E}" dt="2023-11-07T04:25:01.609" v="609" actId="20577"/>
          <ac:spMkLst>
            <pc:docMk/>
            <pc:sldMk cId="4154474331" sldId="896"/>
            <ac:spMk id="2" creationId="{64FC9796-B10E-21A5-6A0B-B5038779F1DB}"/>
          </ac:spMkLst>
        </pc:spChg>
        <pc:spChg chg="mod">
          <ac:chgData name="이율경" userId="19a9432c-eb02-4076-b2c3-546b7c2e22c2" providerId="ADAL" clId="{FEBBC6F6-9BF9-4FFA-A745-72F21DF13E6E}" dt="2023-11-07T04:27:49.168" v="767" actId="20577"/>
          <ac:spMkLst>
            <pc:docMk/>
            <pc:sldMk cId="4154474331" sldId="896"/>
            <ac:spMk id="3" creationId="{EF68360D-B6F1-55E7-3F37-89ABD0F94F6F}"/>
          </ac:spMkLst>
        </pc:spChg>
      </pc:sldChg>
    </pc:docChg>
  </pc:docChgLst>
  <pc:docChgLst>
    <pc:chgData name="이율경" userId="S::dbfrud2@mail.ulsan.ac.kr::19a9432c-eb02-4076-b2c3-546b7c2e22c2" providerId="AD" clId="Web-{05236B30-017F-1EA6-F263-F61526BD1E9A}"/>
    <pc:docChg chg="delSld modSld">
      <pc:chgData name="이율경" userId="S::dbfrud2@mail.ulsan.ac.kr::19a9432c-eb02-4076-b2c3-546b7c2e22c2" providerId="AD" clId="Web-{05236B30-017F-1EA6-F263-F61526BD1E9A}" dt="2022-05-31T04:51:45.877" v="15"/>
      <pc:docMkLst>
        <pc:docMk/>
      </pc:docMkLst>
      <pc:sldChg chg="modSp">
        <pc:chgData name="이율경" userId="S::dbfrud2@mail.ulsan.ac.kr::19a9432c-eb02-4076-b2c3-546b7c2e22c2" providerId="AD" clId="Web-{05236B30-017F-1EA6-F263-F61526BD1E9A}" dt="2022-05-31T04:51:45.002" v="14" actId="20577"/>
        <pc:sldMkLst>
          <pc:docMk/>
          <pc:sldMk cId="3740598981" sldId="561"/>
        </pc:sldMkLst>
        <pc:spChg chg="mod">
          <ac:chgData name="이율경" userId="S::dbfrud2@mail.ulsan.ac.kr::19a9432c-eb02-4076-b2c3-546b7c2e22c2" providerId="AD" clId="Web-{05236B30-017F-1EA6-F263-F61526BD1E9A}" dt="2022-05-31T04:51:45.002" v="14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del">
        <pc:chgData name="이율경" userId="S::dbfrud2@mail.ulsan.ac.kr::19a9432c-eb02-4076-b2c3-546b7c2e22c2" providerId="AD" clId="Web-{05236B30-017F-1EA6-F263-F61526BD1E9A}" dt="2022-05-31T04:51:45.877" v="15"/>
        <pc:sldMkLst>
          <pc:docMk/>
          <pc:sldMk cId="3713026470" sldId="865"/>
        </pc:sldMkLst>
      </pc:sldChg>
    </pc:docChg>
  </pc:docChgLst>
  <pc:docChgLst>
    <pc:chgData name="dbfrud2@mail.ulsan.ac.kr" userId="19a9432c-eb02-4076-b2c3-546b7c2e22c2" providerId="ADAL" clId="{32769270-09B7-40C6-8F50-864D4358C82C}"/>
    <pc:docChg chg="undo custSel addSld modSld sldOrd">
      <pc:chgData name="dbfrud2@mail.ulsan.ac.kr" userId="19a9432c-eb02-4076-b2c3-546b7c2e22c2" providerId="ADAL" clId="{32769270-09B7-40C6-8F50-864D4358C82C}" dt="2022-03-22T04:54:17.793" v="555" actId="20577"/>
      <pc:docMkLst>
        <pc:docMk/>
      </pc:docMkLst>
      <pc:sldChg chg="modSp mod">
        <pc:chgData name="dbfrud2@mail.ulsan.ac.kr" userId="19a9432c-eb02-4076-b2c3-546b7c2e22c2" providerId="ADAL" clId="{32769270-09B7-40C6-8F50-864D4358C82C}" dt="2022-03-22T04:37:23.113" v="11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32769270-09B7-40C6-8F50-864D4358C82C}" dt="2022-03-22T04:37:23.113" v="11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32769270-09B7-40C6-8F50-864D4358C82C}" dt="2022-03-22T04:54:17.793" v="555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32769270-09B7-40C6-8F50-864D4358C82C}" dt="2022-03-22T04:54:17.793" v="555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dbfrud2@mail.ulsan.ac.kr" userId="19a9432c-eb02-4076-b2c3-546b7c2e22c2" providerId="ADAL" clId="{32769270-09B7-40C6-8F50-864D4358C82C}" dt="2022-03-22T04:46:33.463" v="281"/>
        <pc:sldMkLst>
          <pc:docMk/>
          <pc:sldMk cId="3974842377" sldId="846"/>
        </pc:sldMkLst>
      </pc:sldChg>
      <pc:sldChg chg="addSp delSp modSp new mod">
        <pc:chgData name="dbfrud2@mail.ulsan.ac.kr" userId="19a9432c-eb02-4076-b2c3-546b7c2e22c2" providerId="ADAL" clId="{32769270-09B7-40C6-8F50-864D4358C82C}" dt="2022-03-22T04:46:13.497" v="279" actId="20577"/>
        <pc:sldMkLst>
          <pc:docMk/>
          <pc:sldMk cId="3971664745" sldId="847"/>
        </pc:sldMkLst>
        <pc:spChg chg="mod">
          <ac:chgData name="dbfrud2@mail.ulsan.ac.kr" userId="19a9432c-eb02-4076-b2c3-546b7c2e22c2" providerId="ADAL" clId="{32769270-09B7-40C6-8F50-864D4358C82C}" dt="2022-03-22T04:39:54.910" v="143" actId="20577"/>
          <ac:spMkLst>
            <pc:docMk/>
            <pc:sldMk cId="3971664745" sldId="847"/>
            <ac:spMk id="2" creationId="{52115C8D-F201-49E3-86EB-30F587A5F290}"/>
          </ac:spMkLst>
        </pc:spChg>
        <pc:spChg chg="del">
          <ac:chgData name="dbfrud2@mail.ulsan.ac.kr" userId="19a9432c-eb02-4076-b2c3-546b7c2e22c2" providerId="ADAL" clId="{32769270-09B7-40C6-8F50-864D4358C82C}" dt="2022-03-22T04:38:36.591" v="109"/>
          <ac:spMkLst>
            <pc:docMk/>
            <pc:sldMk cId="3971664745" sldId="847"/>
            <ac:spMk id="3" creationId="{6372AA74-F082-4E09-A075-494E65C3D91E}"/>
          </ac:spMkLst>
        </pc:spChg>
        <pc:spChg chg="add mod">
          <ac:chgData name="dbfrud2@mail.ulsan.ac.kr" userId="19a9432c-eb02-4076-b2c3-546b7c2e22c2" providerId="ADAL" clId="{32769270-09B7-40C6-8F50-864D4358C82C}" dt="2022-03-22T04:44:15.844" v="154" actId="1076"/>
          <ac:spMkLst>
            <pc:docMk/>
            <pc:sldMk cId="3971664745" sldId="847"/>
            <ac:spMk id="7" creationId="{6E4A0CBA-BC3C-43F5-AD89-3BE77BC96C0F}"/>
          </ac:spMkLst>
        </pc:spChg>
        <pc:spChg chg="add mod">
          <ac:chgData name="dbfrud2@mail.ulsan.ac.kr" userId="19a9432c-eb02-4076-b2c3-546b7c2e22c2" providerId="ADAL" clId="{32769270-09B7-40C6-8F50-864D4358C82C}" dt="2022-03-22T04:46:13.497" v="279" actId="20577"/>
          <ac:spMkLst>
            <pc:docMk/>
            <pc:sldMk cId="3971664745" sldId="847"/>
            <ac:spMk id="10" creationId="{FA2492FC-52EA-4369-A240-A392CA5DA498}"/>
          </ac:spMkLst>
        </pc:spChg>
        <pc:picChg chg="add mod modCrop">
          <ac:chgData name="dbfrud2@mail.ulsan.ac.kr" userId="19a9432c-eb02-4076-b2c3-546b7c2e22c2" providerId="ADAL" clId="{32769270-09B7-40C6-8F50-864D4358C82C}" dt="2022-03-22T04:44:15.844" v="154" actId="1076"/>
          <ac:picMkLst>
            <pc:docMk/>
            <pc:sldMk cId="3971664745" sldId="847"/>
            <ac:picMk id="6" creationId="{08315CBC-EABC-4C1E-AFB4-A57D8ABCA315}"/>
          </ac:picMkLst>
        </pc:picChg>
        <pc:picChg chg="add mod modCrop">
          <ac:chgData name="dbfrud2@mail.ulsan.ac.kr" userId="19a9432c-eb02-4076-b2c3-546b7c2e22c2" providerId="ADAL" clId="{32769270-09B7-40C6-8F50-864D4358C82C}" dt="2022-03-22T04:45:49.069" v="244" actId="732"/>
          <ac:picMkLst>
            <pc:docMk/>
            <pc:sldMk cId="3971664745" sldId="847"/>
            <ac:picMk id="9" creationId="{C3049516-91B6-4D39-B312-A2449F0D4293}"/>
          </ac:picMkLst>
        </pc:picChg>
      </pc:sldChg>
      <pc:sldChg chg="addSp delSp modSp new mod">
        <pc:chgData name="dbfrud2@mail.ulsan.ac.kr" userId="19a9432c-eb02-4076-b2c3-546b7c2e22c2" providerId="ADAL" clId="{32769270-09B7-40C6-8F50-864D4358C82C}" dt="2022-03-22T04:50:36.899" v="473" actId="20577"/>
        <pc:sldMkLst>
          <pc:docMk/>
          <pc:sldMk cId="1097451470" sldId="848"/>
        </pc:sldMkLst>
        <pc:spChg chg="mod">
          <ac:chgData name="dbfrud2@mail.ulsan.ac.kr" userId="19a9432c-eb02-4076-b2c3-546b7c2e22c2" providerId="ADAL" clId="{32769270-09B7-40C6-8F50-864D4358C82C}" dt="2022-03-22T04:47:53.427" v="334" actId="20577"/>
          <ac:spMkLst>
            <pc:docMk/>
            <pc:sldMk cId="1097451470" sldId="848"/>
            <ac:spMk id="2" creationId="{C753924E-2DFD-493C-A9E8-2DF24A35F8D0}"/>
          </ac:spMkLst>
        </pc:spChg>
        <pc:spChg chg="add del mod">
          <ac:chgData name="dbfrud2@mail.ulsan.ac.kr" userId="19a9432c-eb02-4076-b2c3-546b7c2e22c2" providerId="ADAL" clId="{32769270-09B7-40C6-8F50-864D4358C82C}" dt="2022-03-22T04:50:36.899" v="473" actId="20577"/>
          <ac:spMkLst>
            <pc:docMk/>
            <pc:sldMk cId="1097451470" sldId="848"/>
            <ac:spMk id="3" creationId="{4D193627-182F-4966-BF77-6FFEE255DA33}"/>
          </ac:spMkLst>
        </pc:spChg>
        <pc:picChg chg="add del mod ord">
          <ac:chgData name="dbfrud2@mail.ulsan.ac.kr" userId="19a9432c-eb02-4076-b2c3-546b7c2e22c2" providerId="ADAL" clId="{32769270-09B7-40C6-8F50-864D4358C82C}" dt="2022-03-22T04:48:14.729" v="340" actId="22"/>
          <ac:picMkLst>
            <pc:docMk/>
            <pc:sldMk cId="1097451470" sldId="848"/>
            <ac:picMk id="6" creationId="{FC950519-DB02-42B1-B727-B7DFF6C5EB8A}"/>
          </ac:picMkLst>
        </pc:picChg>
        <pc:picChg chg="add mod">
          <ac:chgData name="dbfrud2@mail.ulsan.ac.kr" userId="19a9432c-eb02-4076-b2c3-546b7c2e22c2" providerId="ADAL" clId="{32769270-09B7-40C6-8F50-864D4358C82C}" dt="2022-03-22T04:49:58.849" v="416" actId="1076"/>
          <ac:picMkLst>
            <pc:docMk/>
            <pc:sldMk cId="1097451470" sldId="848"/>
            <ac:picMk id="8" creationId="{2D6E0EB2-36FD-4325-AC20-38D8E2745FBC}"/>
          </ac:picMkLst>
        </pc:picChg>
      </pc:sldChg>
    </pc:docChg>
  </pc:docChgLst>
  <pc:docChgLst>
    <pc:chgData name="dbfrud2@mail.ulsan.ac.kr" userId="19a9432c-eb02-4076-b2c3-546b7c2e22c2" providerId="ADAL" clId="{458A25D5-AB9F-4B0F-BA14-662F94268B46}"/>
    <pc:docChg chg="custSel addSld delSld modSld">
      <pc:chgData name="dbfrud2@mail.ulsan.ac.kr" userId="19a9432c-eb02-4076-b2c3-546b7c2e22c2" providerId="ADAL" clId="{458A25D5-AB9F-4B0F-BA14-662F94268B46}" dt="2022-04-19T04:59:41.455" v="175" actId="20577"/>
      <pc:docMkLst>
        <pc:docMk/>
      </pc:docMkLst>
      <pc:sldChg chg="modSp mod">
        <pc:chgData name="dbfrud2@mail.ulsan.ac.kr" userId="19a9432c-eb02-4076-b2c3-546b7c2e22c2" providerId="ADAL" clId="{458A25D5-AB9F-4B0F-BA14-662F94268B46}" dt="2022-04-19T04:23:00.754" v="1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458A25D5-AB9F-4B0F-BA14-662F94268B46}" dt="2022-04-19T04:23:00.754" v="1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458A25D5-AB9F-4B0F-BA14-662F94268B46}" dt="2022-04-19T04:59:41.455" v="175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458A25D5-AB9F-4B0F-BA14-662F94268B46}" dt="2022-04-19T04:59:41.455" v="175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addSp delSp modSp new mod">
        <pc:chgData name="dbfrud2@mail.ulsan.ac.kr" userId="19a9432c-eb02-4076-b2c3-546b7c2e22c2" providerId="ADAL" clId="{458A25D5-AB9F-4B0F-BA14-662F94268B46}" dt="2022-04-19T04:41:43.545" v="150" actId="20577"/>
        <pc:sldMkLst>
          <pc:docMk/>
          <pc:sldMk cId="1059504163" sldId="848"/>
        </pc:sldMkLst>
        <pc:spChg chg="mod">
          <ac:chgData name="dbfrud2@mail.ulsan.ac.kr" userId="19a9432c-eb02-4076-b2c3-546b7c2e22c2" providerId="ADAL" clId="{458A25D5-AB9F-4B0F-BA14-662F94268B46}" dt="2022-04-19T04:30:27.844" v="69" actId="20577"/>
          <ac:spMkLst>
            <pc:docMk/>
            <pc:sldMk cId="1059504163" sldId="848"/>
            <ac:spMk id="2" creationId="{AD13EDC3-FC64-4B49-9042-59ED5F3DEA96}"/>
          </ac:spMkLst>
        </pc:spChg>
        <pc:spChg chg="del">
          <ac:chgData name="dbfrud2@mail.ulsan.ac.kr" userId="19a9432c-eb02-4076-b2c3-546b7c2e22c2" providerId="ADAL" clId="{458A25D5-AB9F-4B0F-BA14-662F94268B46}" dt="2022-04-19T04:29:33.220" v="6"/>
          <ac:spMkLst>
            <pc:docMk/>
            <pc:sldMk cId="1059504163" sldId="848"/>
            <ac:spMk id="3" creationId="{085BF403-AF5A-4B0F-BE96-840F9FB24B22}"/>
          </ac:spMkLst>
        </pc:spChg>
        <pc:spChg chg="add mod">
          <ac:chgData name="dbfrud2@mail.ulsan.ac.kr" userId="19a9432c-eb02-4076-b2c3-546b7c2e22c2" providerId="ADAL" clId="{458A25D5-AB9F-4B0F-BA14-662F94268B46}" dt="2022-04-19T04:41:43.545" v="150" actId="20577"/>
          <ac:spMkLst>
            <pc:docMk/>
            <pc:sldMk cId="1059504163" sldId="848"/>
            <ac:spMk id="7" creationId="{86C5448B-1402-4C5D-99DB-81A257E91708}"/>
          </ac:spMkLst>
        </pc:spChg>
        <pc:spChg chg="add mod">
          <ac:chgData name="dbfrud2@mail.ulsan.ac.kr" userId="19a9432c-eb02-4076-b2c3-546b7c2e22c2" providerId="ADAL" clId="{458A25D5-AB9F-4B0F-BA14-662F94268B46}" dt="2022-04-19T04:30:40.340" v="92" actId="1036"/>
          <ac:spMkLst>
            <pc:docMk/>
            <pc:sldMk cId="1059504163" sldId="848"/>
            <ac:spMk id="8" creationId="{2F6C4711-3830-42F3-8CAC-D611B8406E6F}"/>
          </ac:spMkLst>
        </pc:spChg>
        <pc:picChg chg="add mod">
          <ac:chgData name="dbfrud2@mail.ulsan.ac.kr" userId="19a9432c-eb02-4076-b2c3-546b7c2e22c2" providerId="ADAL" clId="{458A25D5-AB9F-4B0F-BA14-662F94268B46}" dt="2022-04-19T04:30:40.340" v="92" actId="1036"/>
          <ac:picMkLst>
            <pc:docMk/>
            <pc:sldMk cId="1059504163" sldId="848"/>
            <ac:picMk id="6" creationId="{533269DE-DE97-4374-861F-0CB54D82DF76}"/>
          </ac:picMkLst>
        </pc:picChg>
      </pc:sldChg>
      <pc:sldChg chg="del">
        <pc:chgData name="dbfrud2@mail.ulsan.ac.kr" userId="19a9432c-eb02-4076-b2c3-546b7c2e22c2" providerId="ADAL" clId="{458A25D5-AB9F-4B0F-BA14-662F94268B46}" dt="2022-04-19T04:29:21.310" v="4" actId="47"/>
        <pc:sldMkLst>
          <pc:docMk/>
          <pc:sldMk cId="3258817114" sldId="848"/>
        </pc:sldMkLst>
      </pc:sldChg>
      <pc:sldChg chg="addSp delSp modSp add del mod">
        <pc:chgData name="dbfrud2@mail.ulsan.ac.kr" userId="19a9432c-eb02-4076-b2c3-546b7c2e22c2" providerId="ADAL" clId="{458A25D5-AB9F-4B0F-BA14-662F94268B46}" dt="2022-04-19T04:31:35.706" v="104" actId="47"/>
        <pc:sldMkLst>
          <pc:docMk/>
          <pc:sldMk cId="3840957557" sldId="849"/>
        </pc:sldMkLst>
        <pc:spChg chg="add mod">
          <ac:chgData name="dbfrud2@mail.ulsan.ac.kr" userId="19a9432c-eb02-4076-b2c3-546b7c2e22c2" providerId="ADAL" clId="{458A25D5-AB9F-4B0F-BA14-662F94268B46}" dt="2022-04-19T04:31:18.361" v="94" actId="478"/>
          <ac:spMkLst>
            <pc:docMk/>
            <pc:sldMk cId="3840957557" sldId="849"/>
            <ac:spMk id="5" creationId="{0C3E733C-04EF-4A07-A5AC-86C736AEF1AC}"/>
          </ac:spMkLst>
        </pc:spChg>
        <pc:picChg chg="del">
          <ac:chgData name="dbfrud2@mail.ulsan.ac.kr" userId="19a9432c-eb02-4076-b2c3-546b7c2e22c2" providerId="ADAL" clId="{458A25D5-AB9F-4B0F-BA14-662F94268B46}" dt="2022-04-19T04:31:18.361" v="94" actId="478"/>
          <ac:picMkLst>
            <pc:docMk/>
            <pc:sldMk cId="3840957557" sldId="849"/>
            <ac:picMk id="6" creationId="{533269DE-DE97-4374-861F-0CB54D82DF76}"/>
          </ac:picMkLst>
        </pc:picChg>
      </pc:sldChg>
      <pc:sldChg chg="modSp add mod">
        <pc:chgData name="dbfrud2@mail.ulsan.ac.kr" userId="19a9432c-eb02-4076-b2c3-546b7c2e22c2" providerId="ADAL" clId="{458A25D5-AB9F-4B0F-BA14-662F94268B46}" dt="2022-04-19T04:31:28.507" v="103" actId="20577"/>
        <pc:sldMkLst>
          <pc:docMk/>
          <pc:sldMk cId="1663141810" sldId="850"/>
        </pc:sldMkLst>
        <pc:spChg chg="mod">
          <ac:chgData name="dbfrud2@mail.ulsan.ac.kr" userId="19a9432c-eb02-4076-b2c3-546b7c2e22c2" providerId="ADAL" clId="{458A25D5-AB9F-4B0F-BA14-662F94268B46}" dt="2022-04-19T04:31:25.325" v="99" actId="20577"/>
          <ac:spMkLst>
            <pc:docMk/>
            <pc:sldMk cId="1663141810" sldId="850"/>
            <ac:spMk id="7" creationId="{86C5448B-1402-4C5D-99DB-81A257E91708}"/>
          </ac:spMkLst>
        </pc:spChg>
        <pc:spChg chg="mod">
          <ac:chgData name="dbfrud2@mail.ulsan.ac.kr" userId="19a9432c-eb02-4076-b2c3-546b7c2e22c2" providerId="ADAL" clId="{458A25D5-AB9F-4B0F-BA14-662F94268B46}" dt="2022-04-19T04:31:28.507" v="103" actId="20577"/>
          <ac:spMkLst>
            <pc:docMk/>
            <pc:sldMk cId="1663141810" sldId="850"/>
            <ac:spMk id="8" creationId="{2F6C4711-3830-42F3-8CAC-D611B8406E6F}"/>
          </ac:spMkLst>
        </pc:spChg>
      </pc:sldChg>
      <pc:sldChg chg="addSp delSp modSp new mod">
        <pc:chgData name="dbfrud2@mail.ulsan.ac.kr" userId="19a9432c-eb02-4076-b2c3-546b7c2e22c2" providerId="ADAL" clId="{458A25D5-AB9F-4B0F-BA14-662F94268B46}" dt="2022-04-19T04:59:23.295" v="151"/>
        <pc:sldMkLst>
          <pc:docMk/>
          <pc:sldMk cId="3113476866" sldId="851"/>
        </pc:sldMkLst>
        <pc:spChg chg="mod">
          <ac:chgData name="dbfrud2@mail.ulsan.ac.kr" userId="19a9432c-eb02-4076-b2c3-546b7c2e22c2" providerId="ADAL" clId="{458A25D5-AB9F-4B0F-BA14-662F94268B46}" dt="2022-04-19T04:59:23.295" v="151"/>
          <ac:spMkLst>
            <pc:docMk/>
            <pc:sldMk cId="3113476866" sldId="851"/>
            <ac:spMk id="2" creationId="{207E59CC-3C33-4F3A-A26F-219BD4ABB18F}"/>
          </ac:spMkLst>
        </pc:spChg>
        <pc:spChg chg="del">
          <ac:chgData name="dbfrud2@mail.ulsan.ac.kr" userId="19a9432c-eb02-4076-b2c3-546b7c2e22c2" providerId="ADAL" clId="{458A25D5-AB9F-4B0F-BA14-662F94268B46}" dt="2022-04-19T04:32:20.169" v="106"/>
          <ac:spMkLst>
            <pc:docMk/>
            <pc:sldMk cId="3113476866" sldId="851"/>
            <ac:spMk id="3" creationId="{1403E2C1-59FA-44F2-B8A2-4F001BFF0E3A}"/>
          </ac:spMkLst>
        </pc:spChg>
        <pc:spChg chg="add del mod">
          <ac:chgData name="dbfrud2@mail.ulsan.ac.kr" userId="19a9432c-eb02-4076-b2c3-546b7c2e22c2" providerId="ADAL" clId="{458A25D5-AB9F-4B0F-BA14-662F94268B46}" dt="2022-04-19T04:36:12.233" v="131"/>
          <ac:spMkLst>
            <pc:docMk/>
            <pc:sldMk cId="3113476866" sldId="851"/>
            <ac:spMk id="16" creationId="{8CD2B25D-5AF4-4AE1-8571-DCC9B1385556}"/>
          </ac:spMkLst>
        </pc:spChg>
        <pc:picChg chg="add del mod">
          <ac:chgData name="dbfrud2@mail.ulsan.ac.kr" userId="19a9432c-eb02-4076-b2c3-546b7c2e22c2" providerId="ADAL" clId="{458A25D5-AB9F-4B0F-BA14-662F94268B46}" dt="2022-04-19T04:36:01.238" v="130" actId="478"/>
          <ac:picMkLst>
            <pc:docMk/>
            <pc:sldMk cId="3113476866" sldId="851"/>
            <ac:picMk id="6" creationId="{F2E525E9-CB06-4460-BA54-666D8F326A55}"/>
          </ac:picMkLst>
        </pc:picChg>
        <pc:picChg chg="add mod ord">
          <ac:chgData name="dbfrud2@mail.ulsan.ac.kr" userId="19a9432c-eb02-4076-b2c3-546b7c2e22c2" providerId="ADAL" clId="{458A25D5-AB9F-4B0F-BA14-662F94268B46}" dt="2022-04-19T04:36:33.215" v="146" actId="167"/>
          <ac:picMkLst>
            <pc:docMk/>
            <pc:sldMk cId="3113476866" sldId="851"/>
            <ac:picMk id="8" creationId="{3EAA704D-D23A-4463-8D2C-0CB2063304D7}"/>
          </ac:picMkLst>
        </pc:picChg>
        <pc:picChg chg="add mod ord">
          <ac:chgData name="dbfrud2@mail.ulsan.ac.kr" userId="19a9432c-eb02-4076-b2c3-546b7c2e22c2" providerId="ADAL" clId="{458A25D5-AB9F-4B0F-BA14-662F94268B46}" dt="2022-04-19T04:36:33.215" v="146" actId="167"/>
          <ac:picMkLst>
            <pc:docMk/>
            <pc:sldMk cId="3113476866" sldId="851"/>
            <ac:picMk id="18" creationId="{942D0561-18F7-414C-80FE-D3526121F786}"/>
          </ac:picMkLst>
        </pc:picChg>
        <pc:cxnChg chg="add mod">
          <ac:chgData name="dbfrud2@mail.ulsan.ac.kr" userId="19a9432c-eb02-4076-b2c3-546b7c2e22c2" providerId="ADAL" clId="{458A25D5-AB9F-4B0F-BA14-662F94268B46}" dt="2022-04-19T04:33:12.492" v="120" actId="14100"/>
          <ac:cxnSpMkLst>
            <pc:docMk/>
            <pc:sldMk cId="3113476866" sldId="851"/>
            <ac:cxnSpMk id="10" creationId="{BEAF5C63-92F3-4C64-9ECC-89879362B8AD}"/>
          </ac:cxnSpMkLst>
        </pc:cxnChg>
        <pc:cxnChg chg="add mod">
          <ac:chgData name="dbfrud2@mail.ulsan.ac.kr" userId="19a9432c-eb02-4076-b2c3-546b7c2e22c2" providerId="ADAL" clId="{458A25D5-AB9F-4B0F-BA14-662F94268B46}" dt="2022-04-19T04:40:04.655" v="147" actId="1076"/>
          <ac:cxnSpMkLst>
            <pc:docMk/>
            <pc:sldMk cId="3113476866" sldId="851"/>
            <ac:cxnSpMk id="12" creationId="{211A046C-3B29-4820-A8B6-628FFADA69D6}"/>
          </ac:cxnSpMkLst>
        </pc:cxnChg>
        <pc:cxnChg chg="add mod">
          <ac:chgData name="dbfrud2@mail.ulsan.ac.kr" userId="19a9432c-eb02-4076-b2c3-546b7c2e22c2" providerId="ADAL" clId="{458A25D5-AB9F-4B0F-BA14-662F94268B46}" dt="2022-04-19T04:40:11.330" v="148" actId="1076"/>
          <ac:cxnSpMkLst>
            <pc:docMk/>
            <pc:sldMk cId="3113476866" sldId="851"/>
            <ac:cxnSpMk id="13" creationId="{B0365C20-C44F-4C5A-A0F9-19EB3F518ABC}"/>
          </ac:cxnSpMkLst>
        </pc:cxnChg>
        <pc:cxnChg chg="add del mod">
          <ac:chgData name="dbfrud2@mail.ulsan.ac.kr" userId="19a9432c-eb02-4076-b2c3-546b7c2e22c2" providerId="ADAL" clId="{458A25D5-AB9F-4B0F-BA14-662F94268B46}" dt="2022-04-19T04:33:45.852" v="127" actId="478"/>
          <ac:cxnSpMkLst>
            <pc:docMk/>
            <pc:sldMk cId="3113476866" sldId="851"/>
            <ac:cxnSpMk id="14" creationId="{52CD4D8C-035E-4E4D-954B-9A27A1CF739A}"/>
          </ac:cxnSpMkLst>
        </pc:cxnChg>
      </pc:sldChg>
    </pc:docChg>
  </pc:docChgLst>
  <pc:docChgLst>
    <pc:chgData name="dbfrud2@mail.ulsan.ac.kr" userId="19a9432c-eb02-4076-b2c3-546b7c2e22c2" providerId="ADAL" clId="{52921A5C-CA63-466D-83C3-F8F5CA4953E8}"/>
    <pc:docChg chg="addSld delSld modSld">
      <pc:chgData name="dbfrud2@mail.ulsan.ac.kr" userId="19a9432c-eb02-4076-b2c3-546b7c2e22c2" providerId="ADAL" clId="{52921A5C-CA63-466D-83C3-F8F5CA4953E8}" dt="2022-04-26T05:04:36.117" v="66" actId="1582"/>
      <pc:docMkLst>
        <pc:docMk/>
      </pc:docMkLst>
      <pc:sldChg chg="modSp mod">
        <pc:chgData name="dbfrud2@mail.ulsan.ac.kr" userId="19a9432c-eb02-4076-b2c3-546b7c2e22c2" providerId="ADAL" clId="{52921A5C-CA63-466D-83C3-F8F5CA4953E8}" dt="2022-04-26T04:46:01.285" v="5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52921A5C-CA63-466D-83C3-F8F5CA4953E8}" dt="2022-04-26T04:46:01.285" v="5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52921A5C-CA63-466D-83C3-F8F5CA4953E8}" dt="2022-04-26T05:02:29.038" v="55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52921A5C-CA63-466D-83C3-F8F5CA4953E8}" dt="2022-04-26T05:02:29.038" v="55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del">
        <pc:chgData name="dbfrud2@mail.ulsan.ac.kr" userId="19a9432c-eb02-4076-b2c3-546b7c2e22c2" providerId="ADAL" clId="{52921A5C-CA63-466D-83C3-F8F5CA4953E8}" dt="2022-04-26T05:01:35.606" v="11" actId="47"/>
        <pc:sldMkLst>
          <pc:docMk/>
          <pc:sldMk cId="2983674551" sldId="847"/>
        </pc:sldMkLst>
      </pc:sldChg>
      <pc:sldChg chg="del">
        <pc:chgData name="dbfrud2@mail.ulsan.ac.kr" userId="19a9432c-eb02-4076-b2c3-546b7c2e22c2" providerId="ADAL" clId="{52921A5C-CA63-466D-83C3-F8F5CA4953E8}" dt="2022-04-26T05:01:36.143" v="12" actId="47"/>
        <pc:sldMkLst>
          <pc:docMk/>
          <pc:sldMk cId="1059504163" sldId="848"/>
        </pc:sldMkLst>
      </pc:sldChg>
      <pc:sldChg chg="del">
        <pc:chgData name="dbfrud2@mail.ulsan.ac.kr" userId="19a9432c-eb02-4076-b2c3-546b7c2e22c2" providerId="ADAL" clId="{52921A5C-CA63-466D-83C3-F8F5CA4953E8}" dt="2022-04-26T04:47:09.106" v="6" actId="47"/>
        <pc:sldMkLst>
          <pc:docMk/>
          <pc:sldMk cId="1663141810" sldId="850"/>
        </pc:sldMkLst>
      </pc:sldChg>
      <pc:sldChg chg="del">
        <pc:chgData name="dbfrud2@mail.ulsan.ac.kr" userId="19a9432c-eb02-4076-b2c3-546b7c2e22c2" providerId="ADAL" clId="{52921A5C-CA63-466D-83C3-F8F5CA4953E8}" dt="2022-04-26T05:01:36.555" v="13" actId="47"/>
        <pc:sldMkLst>
          <pc:docMk/>
          <pc:sldMk cId="3113476866" sldId="851"/>
        </pc:sldMkLst>
      </pc:sldChg>
      <pc:sldChg chg="addSp delSp modSp new mod">
        <pc:chgData name="dbfrud2@mail.ulsan.ac.kr" userId="19a9432c-eb02-4076-b2c3-546b7c2e22c2" providerId="ADAL" clId="{52921A5C-CA63-466D-83C3-F8F5CA4953E8}" dt="2022-04-26T05:03:55.083" v="62" actId="1076"/>
        <pc:sldMkLst>
          <pc:docMk/>
          <pc:sldMk cId="2670378925" sldId="852"/>
        </pc:sldMkLst>
        <pc:spChg chg="del">
          <ac:chgData name="dbfrud2@mail.ulsan.ac.kr" userId="19a9432c-eb02-4076-b2c3-546b7c2e22c2" providerId="ADAL" clId="{52921A5C-CA63-466D-83C3-F8F5CA4953E8}" dt="2022-04-26T04:47:12.181" v="8"/>
          <ac:spMkLst>
            <pc:docMk/>
            <pc:sldMk cId="2670378925" sldId="852"/>
            <ac:spMk id="3" creationId="{1E1319EC-D181-498F-9AF7-9B734D3CE437}"/>
          </ac:spMkLst>
        </pc:spChg>
        <pc:picChg chg="add mod">
          <ac:chgData name="dbfrud2@mail.ulsan.ac.kr" userId="19a9432c-eb02-4076-b2c3-546b7c2e22c2" providerId="ADAL" clId="{52921A5C-CA63-466D-83C3-F8F5CA4953E8}" dt="2022-04-26T05:03:55.083" v="62" actId="1076"/>
          <ac:picMkLst>
            <pc:docMk/>
            <pc:sldMk cId="2670378925" sldId="852"/>
            <ac:picMk id="6" creationId="{1DF45A11-BDEB-4102-8562-1B3C61AF2DD9}"/>
          </ac:picMkLst>
        </pc:picChg>
      </pc:sldChg>
      <pc:sldChg chg="addSp delSp modSp new">
        <pc:chgData name="dbfrud2@mail.ulsan.ac.kr" userId="19a9432c-eb02-4076-b2c3-546b7c2e22c2" providerId="ADAL" clId="{52921A5C-CA63-466D-83C3-F8F5CA4953E8}" dt="2022-04-26T05:02:44.691" v="57"/>
        <pc:sldMkLst>
          <pc:docMk/>
          <pc:sldMk cId="3948516111" sldId="853"/>
        </pc:sldMkLst>
        <pc:spChg chg="del">
          <ac:chgData name="dbfrud2@mail.ulsan.ac.kr" userId="19a9432c-eb02-4076-b2c3-546b7c2e22c2" providerId="ADAL" clId="{52921A5C-CA63-466D-83C3-F8F5CA4953E8}" dt="2022-04-26T05:02:44.691" v="57"/>
          <ac:spMkLst>
            <pc:docMk/>
            <pc:sldMk cId="3948516111" sldId="853"/>
            <ac:spMk id="3" creationId="{4ABB3A07-F31C-4168-9D68-1B6ABFE8A99E}"/>
          </ac:spMkLst>
        </pc:spChg>
        <pc:picChg chg="add mod">
          <ac:chgData name="dbfrud2@mail.ulsan.ac.kr" userId="19a9432c-eb02-4076-b2c3-546b7c2e22c2" providerId="ADAL" clId="{52921A5C-CA63-466D-83C3-F8F5CA4953E8}" dt="2022-04-26T05:02:44.691" v="57"/>
          <ac:picMkLst>
            <pc:docMk/>
            <pc:sldMk cId="3948516111" sldId="853"/>
            <ac:picMk id="6" creationId="{303CF05E-3EE6-4B8A-A01F-CBC7B3B68D8C}"/>
          </ac:picMkLst>
        </pc:picChg>
      </pc:sldChg>
      <pc:sldChg chg="addSp delSp modSp new mod">
        <pc:chgData name="dbfrud2@mail.ulsan.ac.kr" userId="19a9432c-eb02-4076-b2c3-546b7c2e22c2" providerId="ADAL" clId="{52921A5C-CA63-466D-83C3-F8F5CA4953E8}" dt="2022-04-26T05:04:36.117" v="66" actId="1582"/>
        <pc:sldMkLst>
          <pc:docMk/>
          <pc:sldMk cId="1753383630" sldId="854"/>
        </pc:sldMkLst>
        <pc:spChg chg="del">
          <ac:chgData name="dbfrud2@mail.ulsan.ac.kr" userId="19a9432c-eb02-4076-b2c3-546b7c2e22c2" providerId="ADAL" clId="{52921A5C-CA63-466D-83C3-F8F5CA4953E8}" dt="2022-04-26T05:02:55.401" v="59"/>
          <ac:spMkLst>
            <pc:docMk/>
            <pc:sldMk cId="1753383630" sldId="854"/>
            <ac:spMk id="3" creationId="{36C20EE7-ECE9-4641-B5F5-B475D3B8A712}"/>
          </ac:spMkLst>
        </pc:spChg>
        <pc:spChg chg="add mod">
          <ac:chgData name="dbfrud2@mail.ulsan.ac.kr" userId="19a9432c-eb02-4076-b2c3-546b7c2e22c2" providerId="ADAL" clId="{52921A5C-CA63-466D-83C3-F8F5CA4953E8}" dt="2022-04-26T05:04:36.117" v="66" actId="1582"/>
          <ac:spMkLst>
            <pc:docMk/>
            <pc:sldMk cId="1753383630" sldId="854"/>
            <ac:spMk id="7" creationId="{BD240276-42E7-4A88-8507-0F4B0A4957C6}"/>
          </ac:spMkLst>
        </pc:spChg>
        <pc:picChg chg="add mod">
          <ac:chgData name="dbfrud2@mail.ulsan.ac.kr" userId="19a9432c-eb02-4076-b2c3-546b7c2e22c2" providerId="ADAL" clId="{52921A5C-CA63-466D-83C3-F8F5CA4953E8}" dt="2022-04-26T05:02:55.401" v="59"/>
          <ac:picMkLst>
            <pc:docMk/>
            <pc:sldMk cId="1753383630" sldId="854"/>
            <ac:picMk id="6" creationId="{997A567D-7F01-4558-9A67-871D17E15932}"/>
          </ac:picMkLst>
        </pc:picChg>
      </pc:sldChg>
    </pc:docChg>
  </pc:docChgLst>
  <pc:docChgLst>
    <pc:chgData name="dbfrud2@mail.ulsan.ac.kr" userId="19a9432c-eb02-4076-b2c3-546b7c2e22c2" providerId="ADAL" clId="{70855B53-DF12-4E5B-A9CD-8FD56E5608DC}"/>
    <pc:docChg chg="undo custSel addSld modSld sldOrd">
      <pc:chgData name="dbfrud2@mail.ulsan.ac.kr" userId="19a9432c-eb02-4076-b2c3-546b7c2e22c2" providerId="ADAL" clId="{70855B53-DF12-4E5B-A9CD-8FD56E5608DC}" dt="2022-03-15T05:01:23.685" v="121"/>
      <pc:docMkLst>
        <pc:docMk/>
      </pc:docMkLst>
      <pc:sldChg chg="modSp mod">
        <pc:chgData name="dbfrud2@mail.ulsan.ac.kr" userId="19a9432c-eb02-4076-b2c3-546b7c2e22c2" providerId="ADAL" clId="{70855B53-DF12-4E5B-A9CD-8FD56E5608DC}" dt="2022-03-15T04:57:48.326" v="2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70855B53-DF12-4E5B-A9CD-8FD56E5608DC}" dt="2022-03-15T04:57:48.326" v="2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70855B53-DF12-4E5B-A9CD-8FD56E5608DC}" dt="2022-03-15T04:58:42.563" v="105" actId="6549"/>
        <pc:sldMkLst>
          <pc:docMk/>
          <pc:sldMk cId="3740598981" sldId="561"/>
        </pc:sldMkLst>
        <pc:spChg chg="mod">
          <ac:chgData name="dbfrud2@mail.ulsan.ac.kr" userId="19a9432c-eb02-4076-b2c3-546b7c2e22c2" providerId="ADAL" clId="{70855B53-DF12-4E5B-A9CD-8FD56E5608DC}" dt="2022-03-15T04:58:42.563" v="105" actId="6549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dbfrud2@mail.ulsan.ac.kr" userId="19a9432c-eb02-4076-b2c3-546b7c2e22c2" providerId="ADAL" clId="{70855B53-DF12-4E5B-A9CD-8FD56E5608DC}" dt="2022-03-15T05:01:23.685" v="121"/>
        <pc:sldMkLst>
          <pc:docMk/>
          <pc:sldMk cId="1523842498" sldId="631"/>
        </pc:sldMkLst>
      </pc:sldChg>
      <pc:sldChg chg="ord">
        <pc:chgData name="dbfrud2@mail.ulsan.ac.kr" userId="19a9432c-eb02-4076-b2c3-546b7c2e22c2" providerId="ADAL" clId="{70855B53-DF12-4E5B-A9CD-8FD56E5608DC}" dt="2022-03-15T05:01:23.685" v="121"/>
        <pc:sldMkLst>
          <pc:docMk/>
          <pc:sldMk cId="954966392" sldId="632"/>
        </pc:sldMkLst>
      </pc:sldChg>
      <pc:sldChg chg="addSp delSp modSp add mod">
        <pc:chgData name="dbfrud2@mail.ulsan.ac.kr" userId="19a9432c-eb02-4076-b2c3-546b7c2e22c2" providerId="ADAL" clId="{70855B53-DF12-4E5B-A9CD-8FD56E5608DC}" dt="2022-03-15T05:00:22.391" v="119" actId="1076"/>
        <pc:sldMkLst>
          <pc:docMk/>
          <pc:sldMk cId="3974842377" sldId="846"/>
        </pc:sldMkLst>
        <pc:spChg chg="mod">
          <ac:chgData name="dbfrud2@mail.ulsan.ac.kr" userId="19a9432c-eb02-4076-b2c3-546b7c2e22c2" providerId="ADAL" clId="{70855B53-DF12-4E5B-A9CD-8FD56E5608DC}" dt="2022-03-15T04:59:23.814" v="108" actId="1076"/>
          <ac:spMkLst>
            <pc:docMk/>
            <pc:sldMk cId="3974842377" sldId="846"/>
            <ac:spMk id="46" creationId="{ED51FE4C-0D1C-4953-A069-F7915C2F593B}"/>
          </ac:spMkLst>
        </pc:spChg>
        <pc:spChg chg="mod">
          <ac:chgData name="dbfrud2@mail.ulsan.ac.kr" userId="19a9432c-eb02-4076-b2c3-546b7c2e22c2" providerId="ADAL" clId="{70855B53-DF12-4E5B-A9CD-8FD56E5608DC}" dt="2022-03-15T05:00:22.391" v="119" actId="1076"/>
          <ac:spMkLst>
            <pc:docMk/>
            <pc:sldMk cId="3974842377" sldId="846"/>
            <ac:spMk id="65" creationId="{4C41E871-CED4-4015-ABCD-AFB1044E3E73}"/>
          </ac:spMkLst>
        </pc:spChg>
        <pc:spChg chg="mod">
          <ac:chgData name="dbfrud2@mail.ulsan.ac.kr" userId="19a9432c-eb02-4076-b2c3-546b7c2e22c2" providerId="ADAL" clId="{70855B53-DF12-4E5B-A9CD-8FD56E5608DC}" dt="2022-03-15T04:59:23.814" v="108" actId="1076"/>
          <ac:spMkLst>
            <pc:docMk/>
            <pc:sldMk cId="3974842377" sldId="846"/>
            <ac:spMk id="91" creationId="{D6E1259F-12DD-4623-A0EB-A58CFAD94276}"/>
          </ac:spMkLst>
        </pc:spChg>
        <pc:cxnChg chg="add mod">
          <ac:chgData name="dbfrud2@mail.ulsan.ac.kr" userId="19a9432c-eb02-4076-b2c3-546b7c2e22c2" providerId="ADAL" clId="{70855B53-DF12-4E5B-A9CD-8FD56E5608DC}" dt="2022-03-15T05:00:17.605" v="117" actId="14100"/>
          <ac:cxnSpMkLst>
            <pc:docMk/>
            <pc:sldMk cId="3974842377" sldId="846"/>
            <ac:cxnSpMk id="39" creationId="{81825C0E-0849-47D6-BDC9-2CE38E9A5AD5}"/>
          </ac:cxnSpMkLst>
        </pc:cxnChg>
        <pc:cxnChg chg="del mod">
          <ac:chgData name="dbfrud2@mail.ulsan.ac.kr" userId="19a9432c-eb02-4076-b2c3-546b7c2e22c2" providerId="ADAL" clId="{70855B53-DF12-4E5B-A9CD-8FD56E5608DC}" dt="2022-03-15T05:00:08.993" v="112" actId="478"/>
          <ac:cxnSpMkLst>
            <pc:docMk/>
            <pc:sldMk cId="3974842377" sldId="846"/>
            <ac:cxnSpMk id="59" creationId="{391D390C-0123-423E-BCAB-ED2C6CAD8DFE}"/>
          </ac:cxnSpMkLst>
        </pc:cxnChg>
        <pc:cxnChg chg="mod">
          <ac:chgData name="dbfrud2@mail.ulsan.ac.kr" userId="19a9432c-eb02-4076-b2c3-546b7c2e22c2" providerId="ADAL" clId="{70855B53-DF12-4E5B-A9CD-8FD56E5608DC}" dt="2022-03-15T05:00:19.503" v="118" actId="14100"/>
          <ac:cxnSpMkLst>
            <pc:docMk/>
            <pc:sldMk cId="3974842377" sldId="846"/>
            <ac:cxnSpMk id="75" creationId="{748FFF8F-420A-44D0-848D-D2FE5DA6F695}"/>
          </ac:cxnSpMkLst>
        </pc:cxnChg>
      </pc:sldChg>
    </pc:docChg>
  </pc:docChgLst>
  <pc:docChgLst>
    <pc:chgData name="dbfrud2@mail.ulsan.ac.kr" userId="19a9432c-eb02-4076-b2c3-546b7c2e22c2" providerId="ADAL" clId="{2986B34B-6325-4A39-8F72-680E3F02FF1B}"/>
    <pc:docChg chg="undo custSel addSld modSld sldOrd">
      <pc:chgData name="dbfrud2@mail.ulsan.ac.kr" userId="19a9432c-eb02-4076-b2c3-546b7c2e22c2" providerId="ADAL" clId="{2986B34B-6325-4A39-8F72-680E3F02FF1B}" dt="2022-01-24T04:35:15.912" v="987" actId="20577"/>
      <pc:docMkLst>
        <pc:docMk/>
      </pc:docMkLst>
      <pc:sldChg chg="modSp mod">
        <pc:chgData name="dbfrud2@mail.ulsan.ac.kr" userId="19a9432c-eb02-4076-b2c3-546b7c2e22c2" providerId="ADAL" clId="{2986B34B-6325-4A39-8F72-680E3F02FF1B}" dt="2022-01-24T04:22:27.799" v="284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2986B34B-6325-4A39-8F72-680E3F02FF1B}" dt="2022-01-24T04:22:27.799" v="284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2986B34B-6325-4A39-8F72-680E3F02FF1B}" dt="2022-01-24T04:34:41.184" v="954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2986B34B-6325-4A39-8F72-680E3F02FF1B}" dt="2022-01-24T04:34:41.184" v="954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dbfrud2@mail.ulsan.ac.kr" userId="19a9432c-eb02-4076-b2c3-546b7c2e22c2" providerId="ADAL" clId="{2986B34B-6325-4A39-8F72-680E3F02FF1B}" dt="2022-01-24T04:34:55.104" v="956"/>
        <pc:sldMkLst>
          <pc:docMk/>
          <pc:sldMk cId="3171511369" sldId="624"/>
        </pc:sldMkLst>
      </pc:sldChg>
      <pc:sldChg chg="ord">
        <pc:chgData name="dbfrud2@mail.ulsan.ac.kr" userId="19a9432c-eb02-4076-b2c3-546b7c2e22c2" providerId="ADAL" clId="{2986B34B-6325-4A39-8F72-680E3F02FF1B}" dt="2022-01-24T04:33:23.675" v="912"/>
        <pc:sldMkLst>
          <pc:docMk/>
          <pc:sldMk cId="3202092374" sldId="627"/>
        </pc:sldMkLst>
      </pc:sldChg>
      <pc:sldChg chg="modSp mod">
        <pc:chgData name="dbfrud2@mail.ulsan.ac.kr" userId="19a9432c-eb02-4076-b2c3-546b7c2e22c2" providerId="ADAL" clId="{2986B34B-6325-4A39-8F72-680E3F02FF1B}" dt="2022-01-24T04:35:15.912" v="987" actId="20577"/>
        <pc:sldMkLst>
          <pc:docMk/>
          <pc:sldMk cId="401270958" sldId="628"/>
        </pc:sldMkLst>
        <pc:spChg chg="mod">
          <ac:chgData name="dbfrud2@mail.ulsan.ac.kr" userId="19a9432c-eb02-4076-b2c3-546b7c2e22c2" providerId="ADAL" clId="{2986B34B-6325-4A39-8F72-680E3F02FF1B}" dt="2022-01-24T04:35:15.912" v="987" actId="20577"/>
          <ac:spMkLst>
            <pc:docMk/>
            <pc:sldMk cId="401270958" sldId="628"/>
            <ac:spMk id="2" creationId="{6078612E-9DE2-49A4-95D6-319CCED2D072}"/>
          </ac:spMkLst>
        </pc:spChg>
        <pc:spChg chg="mod">
          <ac:chgData name="dbfrud2@mail.ulsan.ac.kr" userId="19a9432c-eb02-4076-b2c3-546b7c2e22c2" providerId="ADAL" clId="{2986B34B-6325-4A39-8F72-680E3F02FF1B}" dt="2022-01-21T01:48:48.573" v="5" actId="20577"/>
          <ac:spMkLst>
            <pc:docMk/>
            <pc:sldMk cId="401270958" sldId="628"/>
            <ac:spMk id="8" creationId="{A2363878-D122-4DEA-85BC-3A2D3FF4BB77}"/>
          </ac:spMkLst>
        </pc:spChg>
      </pc:sldChg>
      <pc:sldChg chg="addSp delSp modSp new mod">
        <pc:chgData name="dbfrud2@mail.ulsan.ac.kr" userId="19a9432c-eb02-4076-b2c3-546b7c2e22c2" providerId="ADAL" clId="{2986B34B-6325-4A39-8F72-680E3F02FF1B}" dt="2022-01-24T04:33:17.975" v="910" actId="1076"/>
        <pc:sldMkLst>
          <pc:docMk/>
          <pc:sldMk cId="2098394539" sldId="629"/>
        </pc:sldMkLst>
        <pc:spChg chg="add mod">
          <ac:chgData name="dbfrud2@mail.ulsan.ac.kr" userId="19a9432c-eb02-4076-b2c3-546b7c2e22c2" providerId="ADAL" clId="{2986B34B-6325-4A39-8F72-680E3F02FF1B}" dt="2022-01-24T04:29:03.002" v="680" actId="1037"/>
          <ac:spMkLst>
            <pc:docMk/>
            <pc:sldMk cId="2098394539" sldId="629"/>
            <ac:spMk id="3" creationId="{3AF2AA64-2F3A-4CAB-86A1-277940387420}"/>
          </ac:spMkLst>
        </pc:spChg>
        <pc:spChg chg="del">
          <ac:chgData name="dbfrud2@mail.ulsan.ac.kr" userId="19a9432c-eb02-4076-b2c3-546b7c2e22c2" providerId="ADAL" clId="{2986B34B-6325-4A39-8F72-680E3F02FF1B}" dt="2022-01-21T01:54:13.224" v="6"/>
          <ac:spMkLst>
            <pc:docMk/>
            <pc:sldMk cId="2098394539" sldId="629"/>
            <ac:spMk id="3" creationId="{3B4444B6-0CAF-4FB9-BAD6-C8D2F33D108C}"/>
          </ac:spMkLst>
        </pc:spChg>
        <pc:spChg chg="add mod">
          <ac:chgData name="dbfrud2@mail.ulsan.ac.kr" userId="19a9432c-eb02-4076-b2c3-546b7c2e22c2" providerId="ADAL" clId="{2986B34B-6325-4A39-8F72-680E3F02FF1B}" dt="2022-01-24T04:29:03.002" v="680" actId="1037"/>
          <ac:spMkLst>
            <pc:docMk/>
            <pc:sldMk cId="2098394539" sldId="629"/>
            <ac:spMk id="15" creationId="{366F433C-EE1C-49EA-9FB5-E67B76C588AF}"/>
          </ac:spMkLst>
        </pc:spChg>
        <pc:spChg chg="add mod">
          <ac:chgData name="dbfrud2@mail.ulsan.ac.kr" userId="19a9432c-eb02-4076-b2c3-546b7c2e22c2" providerId="ADAL" clId="{2986B34B-6325-4A39-8F72-680E3F02FF1B}" dt="2022-01-24T04:29:03.002" v="680" actId="1037"/>
          <ac:spMkLst>
            <pc:docMk/>
            <pc:sldMk cId="2098394539" sldId="629"/>
            <ac:spMk id="16" creationId="{7E5E00D4-10B8-4A48-9D5F-A363440B26C0}"/>
          </ac:spMkLst>
        </pc:spChg>
        <pc:spChg chg="add mod">
          <ac:chgData name="dbfrud2@mail.ulsan.ac.kr" userId="19a9432c-eb02-4076-b2c3-546b7c2e22c2" providerId="ADAL" clId="{2986B34B-6325-4A39-8F72-680E3F02FF1B}" dt="2022-01-24T04:29:03.002" v="680" actId="1037"/>
          <ac:spMkLst>
            <pc:docMk/>
            <pc:sldMk cId="2098394539" sldId="629"/>
            <ac:spMk id="19" creationId="{9F15CD87-6091-412A-8EF6-94C2E74D2AD1}"/>
          </ac:spMkLst>
        </pc:spChg>
        <pc:spChg chg="add mod">
          <ac:chgData name="dbfrud2@mail.ulsan.ac.kr" userId="19a9432c-eb02-4076-b2c3-546b7c2e22c2" providerId="ADAL" clId="{2986B34B-6325-4A39-8F72-680E3F02FF1B}" dt="2022-01-24T04:29:57.305" v="797" actId="20577"/>
          <ac:spMkLst>
            <pc:docMk/>
            <pc:sldMk cId="2098394539" sldId="629"/>
            <ac:spMk id="20" creationId="{BF99F2B1-9148-4057-A2AB-C2D667A2676A}"/>
          </ac:spMkLst>
        </pc:spChg>
        <pc:spChg chg="add mod">
          <ac:chgData name="dbfrud2@mail.ulsan.ac.kr" userId="19a9432c-eb02-4076-b2c3-546b7c2e22c2" providerId="ADAL" clId="{2986B34B-6325-4A39-8F72-680E3F02FF1B}" dt="2022-01-24T04:29:38.885" v="783" actId="1076"/>
          <ac:spMkLst>
            <pc:docMk/>
            <pc:sldMk cId="2098394539" sldId="629"/>
            <ac:spMk id="21" creationId="{36E31E5F-66B8-467A-AD21-2E7D653810BF}"/>
          </ac:spMkLst>
        </pc:spChg>
        <pc:spChg chg="add mod">
          <ac:chgData name="dbfrud2@mail.ulsan.ac.kr" userId="19a9432c-eb02-4076-b2c3-546b7c2e22c2" providerId="ADAL" clId="{2986B34B-6325-4A39-8F72-680E3F02FF1B}" dt="2022-01-24T04:29:53.325" v="793" actId="1037"/>
          <ac:spMkLst>
            <pc:docMk/>
            <pc:sldMk cId="2098394539" sldId="629"/>
            <ac:spMk id="22" creationId="{737BF7B3-6311-4E38-BB0D-4578FBADE22D}"/>
          </ac:spMkLst>
        </pc:spChg>
        <pc:spChg chg="add mod">
          <ac:chgData name="dbfrud2@mail.ulsan.ac.kr" userId="19a9432c-eb02-4076-b2c3-546b7c2e22c2" providerId="ADAL" clId="{2986B34B-6325-4A39-8F72-680E3F02FF1B}" dt="2022-01-24T04:33:07.115" v="906" actId="1076"/>
          <ac:spMkLst>
            <pc:docMk/>
            <pc:sldMk cId="2098394539" sldId="629"/>
            <ac:spMk id="27" creationId="{104623B6-CFFF-4F28-8490-30DB90A0F94A}"/>
          </ac:spMkLst>
        </pc:spChg>
        <pc:spChg chg="add mod">
          <ac:chgData name="dbfrud2@mail.ulsan.ac.kr" userId="19a9432c-eb02-4076-b2c3-546b7c2e22c2" providerId="ADAL" clId="{2986B34B-6325-4A39-8F72-680E3F02FF1B}" dt="2022-01-24T04:33:10.032" v="907" actId="1076"/>
          <ac:spMkLst>
            <pc:docMk/>
            <pc:sldMk cId="2098394539" sldId="629"/>
            <ac:spMk id="29" creationId="{22E00A12-71C8-4755-96D2-91FE84EF8DFB}"/>
          </ac:spMkLst>
        </pc:spChg>
        <pc:spChg chg="add mod">
          <ac:chgData name="dbfrud2@mail.ulsan.ac.kr" userId="19a9432c-eb02-4076-b2c3-546b7c2e22c2" providerId="ADAL" clId="{2986B34B-6325-4A39-8F72-680E3F02FF1B}" dt="2022-01-24T04:33:15.253" v="909" actId="1076"/>
          <ac:spMkLst>
            <pc:docMk/>
            <pc:sldMk cId="2098394539" sldId="629"/>
            <ac:spMk id="30" creationId="{6BEBB350-BA48-44E1-8D33-984F05BB72CD}"/>
          </ac:spMkLst>
        </pc:spChg>
        <pc:spChg chg="add mod">
          <ac:chgData name="dbfrud2@mail.ulsan.ac.kr" userId="19a9432c-eb02-4076-b2c3-546b7c2e22c2" providerId="ADAL" clId="{2986B34B-6325-4A39-8F72-680E3F02FF1B}" dt="2022-01-24T04:33:17.975" v="910" actId="1076"/>
          <ac:spMkLst>
            <pc:docMk/>
            <pc:sldMk cId="2098394539" sldId="629"/>
            <ac:spMk id="31" creationId="{B63AEE4C-DFCA-4736-B1AB-102031F5A21C}"/>
          </ac:spMkLst>
        </pc:spChg>
        <pc:grpChg chg="add del mod">
          <ac:chgData name="dbfrud2@mail.ulsan.ac.kr" userId="19a9432c-eb02-4076-b2c3-546b7c2e22c2" providerId="ADAL" clId="{2986B34B-6325-4A39-8F72-680E3F02FF1B}" dt="2022-01-24T04:28:01.760" v="578" actId="165"/>
          <ac:grpSpMkLst>
            <pc:docMk/>
            <pc:sldMk cId="2098394539" sldId="629"/>
            <ac:grpSpMk id="43" creationId="{DC262DA8-B478-44DB-8AD6-B1A4C60A0D56}"/>
          </ac:grpSpMkLst>
        </pc:grpChg>
        <pc:picChg chg="add mod">
          <ac:chgData name="dbfrud2@mail.ulsan.ac.kr" userId="19a9432c-eb02-4076-b2c3-546b7c2e22c2" providerId="ADAL" clId="{2986B34B-6325-4A39-8F72-680E3F02FF1B}" dt="2022-01-24T04:29:03.002" v="680" actId="1037"/>
          <ac:picMkLst>
            <pc:docMk/>
            <pc:sldMk cId="2098394539" sldId="629"/>
            <ac:picMk id="6" creationId="{1B04CBDC-F5BD-482D-856F-FF87873D62F3}"/>
          </ac:picMkLst>
        </pc:picChg>
        <pc:picChg chg="add mod">
          <ac:chgData name="dbfrud2@mail.ulsan.ac.kr" userId="19a9432c-eb02-4076-b2c3-546b7c2e22c2" providerId="ADAL" clId="{2986B34B-6325-4A39-8F72-680E3F02FF1B}" dt="2022-01-24T04:29:24.507" v="778" actId="1076"/>
          <ac:picMkLst>
            <pc:docMk/>
            <pc:sldMk cId="2098394539" sldId="629"/>
            <ac:picMk id="7" creationId="{20D4EFC7-577F-42E1-9FC8-C2DCBD3D0410}"/>
          </ac:picMkLst>
        </pc:picChg>
        <pc:picChg chg="add del mod">
          <ac:chgData name="dbfrud2@mail.ulsan.ac.kr" userId="19a9432c-eb02-4076-b2c3-546b7c2e22c2" providerId="ADAL" clId="{2986B34B-6325-4A39-8F72-680E3F02FF1B}" dt="2022-01-21T04:39:29.737" v="11" actId="478"/>
          <ac:picMkLst>
            <pc:docMk/>
            <pc:sldMk cId="2098394539" sldId="629"/>
            <ac:picMk id="8" creationId="{29A8DBBA-CCE2-46A5-BF58-8C1EDEC315C5}"/>
          </ac:picMkLst>
        </pc:picChg>
        <pc:picChg chg="add mod">
          <ac:chgData name="dbfrud2@mail.ulsan.ac.kr" userId="19a9432c-eb02-4076-b2c3-546b7c2e22c2" providerId="ADAL" clId="{2986B34B-6325-4A39-8F72-680E3F02FF1B}" dt="2022-01-24T04:33:10.032" v="907" actId="1076"/>
          <ac:picMkLst>
            <pc:docMk/>
            <pc:sldMk cId="2098394539" sldId="629"/>
            <ac:picMk id="9" creationId="{CBA4F3D8-43FB-457A-8EEC-F2860C35B330}"/>
          </ac:picMkLst>
        </pc:picChg>
        <pc:picChg chg="add mod">
          <ac:chgData name="dbfrud2@mail.ulsan.ac.kr" userId="19a9432c-eb02-4076-b2c3-546b7c2e22c2" providerId="ADAL" clId="{2986B34B-6325-4A39-8F72-680E3F02FF1B}" dt="2022-01-24T04:29:03.002" v="680" actId="1037"/>
          <ac:picMkLst>
            <pc:docMk/>
            <pc:sldMk cId="2098394539" sldId="629"/>
            <ac:picMk id="10" creationId="{846B94B2-6CE9-4280-B375-3B54CC6FB18C}"/>
          </ac:picMkLst>
        </pc:picChg>
        <pc:picChg chg="add del mod">
          <ac:chgData name="dbfrud2@mail.ulsan.ac.kr" userId="19a9432c-eb02-4076-b2c3-546b7c2e22c2" providerId="ADAL" clId="{2986B34B-6325-4A39-8F72-680E3F02FF1B}" dt="2022-01-21T04:41:05.286" v="20" actId="478"/>
          <ac:picMkLst>
            <pc:docMk/>
            <pc:sldMk cId="2098394539" sldId="629"/>
            <ac:picMk id="12" creationId="{06E064F8-AE85-431D-8C9A-D77680A48BC0}"/>
          </ac:picMkLst>
        </pc:picChg>
        <pc:picChg chg="add mod">
          <ac:chgData name="dbfrud2@mail.ulsan.ac.kr" userId="19a9432c-eb02-4076-b2c3-546b7c2e22c2" providerId="ADAL" clId="{2986B34B-6325-4A39-8F72-680E3F02FF1B}" dt="2022-01-24T04:33:13.072" v="908" actId="1076"/>
          <ac:picMkLst>
            <pc:docMk/>
            <pc:sldMk cId="2098394539" sldId="629"/>
            <ac:picMk id="12" creationId="{7C74F42F-39F8-47CF-B663-FD05BD3E9A0C}"/>
          </ac:picMkLst>
        </pc:picChg>
        <pc:picChg chg="add mod topLvl">
          <ac:chgData name="dbfrud2@mail.ulsan.ac.kr" userId="19a9432c-eb02-4076-b2c3-546b7c2e22c2" providerId="ADAL" clId="{2986B34B-6325-4A39-8F72-680E3F02FF1B}" dt="2022-01-24T04:29:53.325" v="793" actId="1037"/>
          <ac:picMkLst>
            <pc:docMk/>
            <pc:sldMk cId="2098394539" sldId="629"/>
            <ac:picMk id="14" creationId="{4C7CE3A9-F211-44F5-B1B3-C28A674134E0}"/>
          </ac:picMkLst>
        </pc:picChg>
        <pc:picChg chg="add del mod">
          <ac:chgData name="dbfrud2@mail.ulsan.ac.kr" userId="19a9432c-eb02-4076-b2c3-546b7c2e22c2" providerId="ADAL" clId="{2986B34B-6325-4A39-8F72-680E3F02FF1B}" dt="2022-01-21T04:43:34.782" v="24" actId="478"/>
          <ac:picMkLst>
            <pc:docMk/>
            <pc:sldMk cId="2098394539" sldId="629"/>
            <ac:picMk id="16" creationId="{147AE3D4-152D-4B78-B37F-CE303EAD9326}"/>
          </ac:picMkLst>
        </pc:picChg>
        <pc:picChg chg="add mod topLvl">
          <ac:chgData name="dbfrud2@mail.ulsan.ac.kr" userId="19a9432c-eb02-4076-b2c3-546b7c2e22c2" providerId="ADAL" clId="{2986B34B-6325-4A39-8F72-680E3F02FF1B}" dt="2022-01-24T04:29:29.182" v="779" actId="1076"/>
          <ac:picMkLst>
            <pc:docMk/>
            <pc:sldMk cId="2098394539" sldId="629"/>
            <ac:picMk id="18" creationId="{559069C2-28BC-4DF2-8676-A1AE9025C695}"/>
          </ac:picMkLst>
        </pc:picChg>
        <pc:picChg chg="add del mod">
          <ac:chgData name="dbfrud2@mail.ulsan.ac.kr" userId="19a9432c-eb02-4076-b2c3-546b7c2e22c2" providerId="ADAL" clId="{2986B34B-6325-4A39-8F72-680E3F02FF1B}" dt="2022-01-21T04:50:48.122" v="33" actId="478"/>
          <ac:picMkLst>
            <pc:docMk/>
            <pc:sldMk cId="2098394539" sldId="629"/>
            <ac:picMk id="20" creationId="{D3B37A5C-7578-43C1-AEBB-8C7BC199F9D3}"/>
          </ac:picMkLst>
        </pc:picChg>
        <pc:picChg chg="add del mod">
          <ac:chgData name="dbfrud2@mail.ulsan.ac.kr" userId="19a9432c-eb02-4076-b2c3-546b7c2e22c2" providerId="ADAL" clId="{2986B34B-6325-4A39-8F72-680E3F02FF1B}" dt="2022-01-21T04:59:39.426" v="49" actId="478"/>
          <ac:picMkLst>
            <pc:docMk/>
            <pc:sldMk cId="2098394539" sldId="629"/>
            <ac:picMk id="22" creationId="{FE70A9AB-39F9-42A9-BBCA-D7B252EF2A06}"/>
          </ac:picMkLst>
        </pc:picChg>
        <pc:picChg chg="add mod">
          <ac:chgData name="dbfrud2@mail.ulsan.ac.kr" userId="19a9432c-eb02-4076-b2c3-546b7c2e22c2" providerId="ADAL" clId="{2986B34B-6325-4A39-8F72-680E3F02FF1B}" dt="2022-01-24T04:28:43.618" v="628" actId="571"/>
          <ac:picMkLst>
            <pc:docMk/>
            <pc:sldMk cId="2098394539" sldId="629"/>
            <ac:picMk id="23" creationId="{B54667DB-3A7C-4931-A558-A583B80D7ACB}"/>
          </ac:picMkLst>
        </pc:picChg>
        <pc:picChg chg="add mod">
          <ac:chgData name="dbfrud2@mail.ulsan.ac.kr" userId="19a9432c-eb02-4076-b2c3-546b7c2e22c2" providerId="ADAL" clId="{2986B34B-6325-4A39-8F72-680E3F02FF1B}" dt="2022-01-24T04:29:03.002" v="680" actId="1037"/>
          <ac:picMkLst>
            <pc:docMk/>
            <pc:sldMk cId="2098394539" sldId="629"/>
            <ac:picMk id="24" creationId="{DBDCA6AE-F558-43AF-91FA-22546D04B29A}"/>
          </ac:picMkLst>
        </pc:picChg>
        <pc:picChg chg="add mod">
          <ac:chgData name="dbfrud2@mail.ulsan.ac.kr" userId="19a9432c-eb02-4076-b2c3-546b7c2e22c2" providerId="ADAL" clId="{2986B34B-6325-4A39-8F72-680E3F02FF1B}" dt="2022-01-24T04:28:43.618" v="628" actId="571"/>
          <ac:picMkLst>
            <pc:docMk/>
            <pc:sldMk cId="2098394539" sldId="629"/>
            <ac:picMk id="25" creationId="{D4CDFEA6-718A-456D-9206-B35056E69FC2}"/>
          </ac:picMkLst>
        </pc:picChg>
        <pc:picChg chg="add mod topLvl">
          <ac:chgData name="dbfrud2@mail.ulsan.ac.kr" userId="19a9432c-eb02-4076-b2c3-546b7c2e22c2" providerId="ADAL" clId="{2986B34B-6325-4A39-8F72-680E3F02FF1B}" dt="2022-01-24T04:33:17.975" v="910" actId="1076"/>
          <ac:picMkLst>
            <pc:docMk/>
            <pc:sldMk cId="2098394539" sldId="629"/>
            <ac:picMk id="26" creationId="{FE2ECB32-0778-4627-9219-897A9C56556D}"/>
          </ac:picMkLst>
        </pc:picChg>
        <pc:picChg chg="add mod">
          <ac:chgData name="dbfrud2@mail.ulsan.ac.kr" userId="19a9432c-eb02-4076-b2c3-546b7c2e22c2" providerId="ADAL" clId="{2986B34B-6325-4A39-8F72-680E3F02FF1B}" dt="2022-01-24T04:29:03.002" v="680" actId="1037"/>
          <ac:picMkLst>
            <pc:docMk/>
            <pc:sldMk cId="2098394539" sldId="629"/>
            <ac:picMk id="28" creationId="{34F9B01B-047C-4B97-8938-66467E0F484B}"/>
          </ac:picMkLst>
        </pc:picChg>
        <pc:picChg chg="add del mod">
          <ac:chgData name="dbfrud2@mail.ulsan.ac.kr" userId="19a9432c-eb02-4076-b2c3-546b7c2e22c2" providerId="ADAL" clId="{2986B34B-6325-4A39-8F72-680E3F02FF1B}" dt="2022-01-21T05:03:06.867" v="54" actId="478"/>
          <ac:picMkLst>
            <pc:docMk/>
            <pc:sldMk cId="2098394539" sldId="629"/>
            <ac:picMk id="30" creationId="{3B56E06F-7B0D-42D5-AC4F-BA89EF8AE8BB}"/>
          </ac:picMkLst>
        </pc:picChg>
        <pc:picChg chg="add del mod">
          <ac:chgData name="dbfrud2@mail.ulsan.ac.kr" userId="19a9432c-eb02-4076-b2c3-546b7c2e22c2" providerId="ADAL" clId="{2986B34B-6325-4A39-8F72-680E3F02FF1B}" dt="2022-01-21T05:04:01.082" v="56" actId="478"/>
          <ac:picMkLst>
            <pc:docMk/>
            <pc:sldMk cId="2098394539" sldId="629"/>
            <ac:picMk id="32" creationId="{49126CD4-8E79-425A-9BDD-DF2DB0B21F70}"/>
          </ac:picMkLst>
        </pc:picChg>
        <pc:picChg chg="add del mod">
          <ac:chgData name="dbfrud2@mail.ulsan.ac.kr" userId="19a9432c-eb02-4076-b2c3-546b7c2e22c2" providerId="ADAL" clId="{2986B34B-6325-4A39-8F72-680E3F02FF1B}" dt="2022-01-21T05:04:06.981" v="58" actId="478"/>
          <ac:picMkLst>
            <pc:docMk/>
            <pc:sldMk cId="2098394539" sldId="629"/>
            <ac:picMk id="34" creationId="{6009C69A-D360-4912-ACC1-35624D03FAED}"/>
          </ac:picMkLst>
        </pc:picChg>
        <pc:picChg chg="add del mod">
          <ac:chgData name="dbfrud2@mail.ulsan.ac.kr" userId="19a9432c-eb02-4076-b2c3-546b7c2e22c2" providerId="ADAL" clId="{2986B34B-6325-4A39-8F72-680E3F02FF1B}" dt="2022-01-21T05:07:30.225" v="62" actId="478"/>
          <ac:picMkLst>
            <pc:docMk/>
            <pc:sldMk cId="2098394539" sldId="629"/>
            <ac:picMk id="36" creationId="{4DADD4F4-0339-43C7-930B-9C7BBA0D80E2}"/>
          </ac:picMkLst>
        </pc:picChg>
        <pc:picChg chg="add del mod">
          <ac:chgData name="dbfrud2@mail.ulsan.ac.kr" userId="19a9432c-eb02-4076-b2c3-546b7c2e22c2" providerId="ADAL" clId="{2986B34B-6325-4A39-8F72-680E3F02FF1B}" dt="2022-01-21T05:09:52.290" v="70" actId="478"/>
          <ac:picMkLst>
            <pc:docMk/>
            <pc:sldMk cId="2098394539" sldId="629"/>
            <ac:picMk id="38" creationId="{3DD2394F-EEB1-4995-86BE-1E1A81C8493D}"/>
          </ac:picMkLst>
        </pc:picChg>
        <pc:picChg chg="add del mod">
          <ac:chgData name="dbfrud2@mail.ulsan.ac.kr" userId="19a9432c-eb02-4076-b2c3-546b7c2e22c2" providerId="ADAL" clId="{2986B34B-6325-4A39-8F72-680E3F02FF1B}" dt="2022-01-21T05:20:44.553" v="258" actId="478"/>
          <ac:picMkLst>
            <pc:docMk/>
            <pc:sldMk cId="2098394539" sldId="629"/>
            <ac:picMk id="40" creationId="{B09DAA13-140F-4D93-BD49-3E06A236D1FD}"/>
          </ac:picMkLst>
        </pc:picChg>
        <pc:picChg chg="add mod topLvl">
          <ac:chgData name="dbfrud2@mail.ulsan.ac.kr" userId="19a9432c-eb02-4076-b2c3-546b7c2e22c2" providerId="ADAL" clId="{2986B34B-6325-4A39-8F72-680E3F02FF1B}" dt="2022-01-24T04:33:07.115" v="906" actId="1076"/>
          <ac:picMkLst>
            <pc:docMk/>
            <pc:sldMk cId="2098394539" sldId="629"/>
            <ac:picMk id="42" creationId="{1BCE63E0-B6E8-43A6-B9C6-152900945202}"/>
          </ac:picMkLst>
        </pc:picChg>
      </pc:sldChg>
    </pc:docChg>
  </pc:docChgLst>
  <pc:docChgLst>
    <pc:chgData name="이율경" userId="19a9432c-eb02-4076-b2c3-546b7c2e22c2" providerId="ADAL" clId="{13DBAED9-5C4C-46BF-B09E-E63213EF1695}"/>
    <pc:docChg chg="undo custSel modSld sldOrd">
      <pc:chgData name="이율경" userId="19a9432c-eb02-4076-b2c3-546b7c2e22c2" providerId="ADAL" clId="{13DBAED9-5C4C-46BF-B09E-E63213EF1695}" dt="2023-01-03T04:30:01.053" v="235" actId="6549"/>
      <pc:docMkLst>
        <pc:docMk/>
      </pc:docMkLst>
      <pc:sldChg chg="modSp mod">
        <pc:chgData name="이율경" userId="19a9432c-eb02-4076-b2c3-546b7c2e22c2" providerId="ADAL" clId="{13DBAED9-5C4C-46BF-B09E-E63213EF1695}" dt="2023-01-03T04:21:05.963" v="4" actId="20577"/>
        <pc:sldMkLst>
          <pc:docMk/>
          <pc:sldMk cId="2956330666" sldId="256"/>
        </pc:sldMkLst>
        <pc:spChg chg="mod">
          <ac:chgData name="이율경" userId="19a9432c-eb02-4076-b2c3-546b7c2e22c2" providerId="ADAL" clId="{13DBAED9-5C4C-46BF-B09E-E63213EF1695}" dt="2023-01-03T04:21:05.963" v="4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이율경" userId="19a9432c-eb02-4076-b2c3-546b7c2e22c2" providerId="ADAL" clId="{13DBAED9-5C4C-46BF-B09E-E63213EF1695}" dt="2023-01-03T04:28:08.927" v="212"/>
        <pc:sldMkLst>
          <pc:docMk/>
          <pc:sldMk cId="3740598981" sldId="561"/>
        </pc:sldMkLst>
        <pc:spChg chg="mod">
          <ac:chgData name="이율경" userId="19a9432c-eb02-4076-b2c3-546b7c2e22c2" providerId="ADAL" clId="{13DBAED9-5C4C-46BF-B09E-E63213EF1695}" dt="2023-01-03T04:28:08.927" v="212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이율경" userId="19a9432c-eb02-4076-b2c3-546b7c2e22c2" providerId="ADAL" clId="{13DBAED9-5C4C-46BF-B09E-E63213EF1695}" dt="2023-01-03T04:29:42.280" v="226"/>
        <pc:sldMkLst>
          <pc:docMk/>
          <pc:sldMk cId="3014015014" sldId="879"/>
        </pc:sldMkLst>
      </pc:sldChg>
      <pc:sldChg chg="modSp mod ord">
        <pc:chgData name="이율경" userId="19a9432c-eb02-4076-b2c3-546b7c2e22c2" providerId="ADAL" clId="{13DBAED9-5C4C-46BF-B09E-E63213EF1695}" dt="2023-01-03T04:29:00.542" v="224"/>
        <pc:sldMkLst>
          <pc:docMk/>
          <pc:sldMk cId="1355467747" sldId="880"/>
        </pc:sldMkLst>
        <pc:spChg chg="mod">
          <ac:chgData name="이율경" userId="19a9432c-eb02-4076-b2c3-546b7c2e22c2" providerId="ADAL" clId="{13DBAED9-5C4C-46BF-B09E-E63213EF1695}" dt="2023-01-03T04:28:21.484" v="222" actId="20577"/>
          <ac:spMkLst>
            <pc:docMk/>
            <pc:sldMk cId="1355467747" sldId="880"/>
            <ac:spMk id="2" creationId="{6A413427-B378-8C1A-14BC-AEE65BC6D9A0}"/>
          </ac:spMkLst>
        </pc:spChg>
      </pc:sldChg>
      <pc:sldChg chg="ord">
        <pc:chgData name="이율경" userId="19a9432c-eb02-4076-b2c3-546b7c2e22c2" providerId="ADAL" clId="{13DBAED9-5C4C-46BF-B09E-E63213EF1695}" dt="2023-01-03T04:29:00.542" v="224"/>
        <pc:sldMkLst>
          <pc:docMk/>
          <pc:sldMk cId="817661557" sldId="881"/>
        </pc:sldMkLst>
      </pc:sldChg>
      <pc:sldChg chg="modSp mod">
        <pc:chgData name="이율경" userId="19a9432c-eb02-4076-b2c3-546b7c2e22c2" providerId="ADAL" clId="{13DBAED9-5C4C-46BF-B09E-E63213EF1695}" dt="2023-01-03T04:30:01.053" v="235" actId="6549"/>
        <pc:sldMkLst>
          <pc:docMk/>
          <pc:sldMk cId="3106781878" sldId="882"/>
        </pc:sldMkLst>
        <pc:spChg chg="mod">
          <ac:chgData name="이율경" userId="19a9432c-eb02-4076-b2c3-546b7c2e22c2" providerId="ADAL" clId="{13DBAED9-5C4C-46BF-B09E-E63213EF1695}" dt="2023-01-03T04:30:01.053" v="235" actId="6549"/>
          <ac:spMkLst>
            <pc:docMk/>
            <pc:sldMk cId="3106781878" sldId="882"/>
            <ac:spMk id="3" creationId="{9F099B28-D660-A6C3-48C5-C8392DA33BC1}"/>
          </ac:spMkLst>
        </pc:spChg>
      </pc:sldChg>
      <pc:sldChg chg="ord">
        <pc:chgData name="이율경" userId="19a9432c-eb02-4076-b2c3-546b7c2e22c2" providerId="ADAL" clId="{13DBAED9-5C4C-46BF-B09E-E63213EF1695}" dt="2023-01-03T04:29:42.280" v="226"/>
        <pc:sldMkLst>
          <pc:docMk/>
          <pc:sldMk cId="2578796078" sldId="883"/>
        </pc:sldMkLst>
      </pc:sldChg>
    </pc:docChg>
  </pc:docChgLst>
  <pc:docChgLst>
    <pc:chgData name="dbfrud2@mail.ulsan.ac.kr" userId="19a9432c-eb02-4076-b2c3-546b7c2e22c2" providerId="ADAL" clId="{83729541-B8EE-42ED-AB9A-AA0AF2A801C0}"/>
    <pc:docChg chg="custSel addSld delSld modSld">
      <pc:chgData name="dbfrud2@mail.ulsan.ac.kr" userId="19a9432c-eb02-4076-b2c3-546b7c2e22c2" providerId="ADAL" clId="{83729541-B8EE-42ED-AB9A-AA0AF2A801C0}" dt="2022-03-07T04:48:04.448" v="247" actId="1076"/>
      <pc:docMkLst>
        <pc:docMk/>
      </pc:docMkLst>
      <pc:sldChg chg="modSp mod">
        <pc:chgData name="dbfrud2@mail.ulsan.ac.kr" userId="19a9432c-eb02-4076-b2c3-546b7c2e22c2" providerId="ADAL" clId="{83729541-B8EE-42ED-AB9A-AA0AF2A801C0}" dt="2022-03-07T04:33:04.622" v="16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83729541-B8EE-42ED-AB9A-AA0AF2A801C0}" dt="2022-03-07T04:33:04.622" v="16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delSp mod">
        <pc:chgData name="dbfrud2@mail.ulsan.ac.kr" userId="19a9432c-eb02-4076-b2c3-546b7c2e22c2" providerId="ADAL" clId="{83729541-B8EE-42ED-AB9A-AA0AF2A801C0}" dt="2022-03-07T04:47:20.457" v="237" actId="478"/>
        <pc:sldMkLst>
          <pc:docMk/>
          <pc:sldMk cId="3433368681" sldId="262"/>
        </pc:sldMkLst>
        <pc:spChg chg="del">
          <ac:chgData name="dbfrud2@mail.ulsan.ac.kr" userId="19a9432c-eb02-4076-b2c3-546b7c2e22c2" providerId="ADAL" clId="{83729541-B8EE-42ED-AB9A-AA0AF2A801C0}" dt="2022-03-07T04:47:20.457" v="237" actId="478"/>
          <ac:spMkLst>
            <pc:docMk/>
            <pc:sldMk cId="3433368681" sldId="262"/>
            <ac:spMk id="2" creationId="{4982FC67-03B7-4DD2-AFBF-85C583AFF9D8}"/>
          </ac:spMkLst>
        </pc:spChg>
      </pc:sldChg>
      <pc:sldChg chg="modSp mod">
        <pc:chgData name="dbfrud2@mail.ulsan.ac.kr" userId="19a9432c-eb02-4076-b2c3-546b7c2e22c2" providerId="ADAL" clId="{83729541-B8EE-42ED-AB9A-AA0AF2A801C0}" dt="2022-03-07T04:42:13.591" v="231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83729541-B8EE-42ED-AB9A-AA0AF2A801C0}" dt="2022-03-07T04:42:13.591" v="231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del">
        <pc:chgData name="dbfrud2@mail.ulsan.ac.kr" userId="19a9432c-eb02-4076-b2c3-546b7c2e22c2" providerId="ADAL" clId="{83729541-B8EE-42ED-AB9A-AA0AF2A801C0}" dt="2022-03-07T04:47:08.527" v="236" actId="47"/>
        <pc:sldMkLst>
          <pc:docMk/>
          <pc:sldMk cId="1544001695" sldId="630"/>
        </pc:sldMkLst>
      </pc:sldChg>
      <pc:sldChg chg="addSp delSp modSp new mod">
        <pc:chgData name="dbfrud2@mail.ulsan.ac.kr" userId="19a9432c-eb02-4076-b2c3-546b7c2e22c2" providerId="ADAL" clId="{83729541-B8EE-42ED-AB9A-AA0AF2A801C0}" dt="2022-03-07T04:48:04.448" v="247" actId="1076"/>
        <pc:sldMkLst>
          <pc:docMk/>
          <pc:sldMk cId="1523842498" sldId="631"/>
        </pc:sldMkLst>
        <pc:spChg chg="del">
          <ac:chgData name="dbfrud2@mail.ulsan.ac.kr" userId="19a9432c-eb02-4076-b2c3-546b7c2e22c2" providerId="ADAL" clId="{83729541-B8EE-42ED-AB9A-AA0AF2A801C0}" dt="2022-03-07T04:46:39.183" v="233"/>
          <ac:spMkLst>
            <pc:docMk/>
            <pc:sldMk cId="1523842498" sldId="631"/>
            <ac:spMk id="3" creationId="{CDCEE2DE-AC06-4243-8F51-EA660E262736}"/>
          </ac:spMkLst>
        </pc:spChg>
        <pc:spChg chg="add mod">
          <ac:chgData name="dbfrud2@mail.ulsan.ac.kr" userId="19a9432c-eb02-4076-b2c3-546b7c2e22c2" providerId="ADAL" clId="{83729541-B8EE-42ED-AB9A-AA0AF2A801C0}" dt="2022-03-07T04:48:04.448" v="247" actId="1076"/>
          <ac:spMkLst>
            <pc:docMk/>
            <pc:sldMk cId="1523842498" sldId="631"/>
            <ac:spMk id="6" creationId="{55B7928E-F434-4D44-90F0-A5FEC7DEB9B4}"/>
          </ac:spMkLst>
        </pc:spChg>
        <pc:picChg chg="add mod">
          <ac:chgData name="dbfrud2@mail.ulsan.ac.kr" userId="19a9432c-eb02-4076-b2c3-546b7c2e22c2" providerId="ADAL" clId="{83729541-B8EE-42ED-AB9A-AA0AF2A801C0}" dt="2022-03-07T04:46:39.183" v="233"/>
          <ac:picMkLst>
            <pc:docMk/>
            <pc:sldMk cId="1523842498" sldId="631"/>
            <ac:picMk id="5" creationId="{13793ADF-D593-497C-9070-65CDA8451A52}"/>
          </ac:picMkLst>
        </pc:picChg>
      </pc:sldChg>
      <pc:sldChg chg="addSp delSp modSp new mod">
        <pc:chgData name="dbfrud2@mail.ulsan.ac.kr" userId="19a9432c-eb02-4076-b2c3-546b7c2e22c2" providerId="ADAL" clId="{83729541-B8EE-42ED-AB9A-AA0AF2A801C0}" dt="2022-03-07T04:47:58.362" v="245" actId="1582"/>
        <pc:sldMkLst>
          <pc:docMk/>
          <pc:sldMk cId="954966392" sldId="632"/>
        </pc:sldMkLst>
        <pc:spChg chg="del">
          <ac:chgData name="dbfrud2@mail.ulsan.ac.kr" userId="19a9432c-eb02-4076-b2c3-546b7c2e22c2" providerId="ADAL" clId="{83729541-B8EE-42ED-AB9A-AA0AF2A801C0}" dt="2022-03-07T04:46:53.618" v="235"/>
          <ac:spMkLst>
            <pc:docMk/>
            <pc:sldMk cId="954966392" sldId="632"/>
            <ac:spMk id="3" creationId="{CF043931-DF6F-48B1-88A8-44EEFD7E48F2}"/>
          </ac:spMkLst>
        </pc:spChg>
        <pc:spChg chg="add mod">
          <ac:chgData name="dbfrud2@mail.ulsan.ac.kr" userId="19a9432c-eb02-4076-b2c3-546b7c2e22c2" providerId="ADAL" clId="{83729541-B8EE-42ED-AB9A-AA0AF2A801C0}" dt="2022-03-07T04:47:58.362" v="245" actId="1582"/>
          <ac:spMkLst>
            <pc:docMk/>
            <pc:sldMk cId="954966392" sldId="632"/>
            <ac:spMk id="6" creationId="{8BA28D68-8BDD-45A1-B272-A11F0730AC2C}"/>
          </ac:spMkLst>
        </pc:spChg>
        <pc:picChg chg="add mod">
          <ac:chgData name="dbfrud2@mail.ulsan.ac.kr" userId="19a9432c-eb02-4076-b2c3-546b7c2e22c2" providerId="ADAL" clId="{83729541-B8EE-42ED-AB9A-AA0AF2A801C0}" dt="2022-03-07T04:46:53.618" v="235"/>
          <ac:picMkLst>
            <pc:docMk/>
            <pc:sldMk cId="954966392" sldId="632"/>
            <ac:picMk id="5" creationId="{6AE06153-A391-428B-A6CB-5FDCD589DAA4}"/>
          </ac:picMkLst>
        </pc:picChg>
      </pc:sldChg>
    </pc:docChg>
  </pc:docChgLst>
  <pc:docChgLst>
    <pc:chgData name="이율경" userId="S::dbfrud2@mail.ulsan.ac.kr::19a9432c-eb02-4076-b2c3-546b7c2e22c2" providerId="AD" clId="Web-{CFF5E2DB-C515-09DA-1FCC-60CE42DA0A00}"/>
    <pc:docChg chg="delSld modSld">
      <pc:chgData name="이율경" userId="S::dbfrud2@mail.ulsan.ac.kr::19a9432c-eb02-4076-b2c3-546b7c2e22c2" providerId="AD" clId="Web-{CFF5E2DB-C515-09DA-1FCC-60CE42DA0A00}" dt="2022-05-31T04:51:12.002" v="5"/>
      <pc:docMkLst>
        <pc:docMk/>
      </pc:docMkLst>
      <pc:sldChg chg="modSp">
        <pc:chgData name="이율경" userId="S::dbfrud2@mail.ulsan.ac.kr::19a9432c-eb02-4076-b2c3-546b7c2e22c2" providerId="AD" clId="Web-{CFF5E2DB-C515-09DA-1FCC-60CE42DA0A00}" dt="2022-05-31T04:50:56.080" v="1" actId="20577"/>
        <pc:sldMkLst>
          <pc:docMk/>
          <pc:sldMk cId="2956330666" sldId="256"/>
        </pc:sldMkLst>
        <pc:spChg chg="mod">
          <ac:chgData name="이율경" userId="S::dbfrud2@mail.ulsan.ac.kr::19a9432c-eb02-4076-b2c3-546b7c2e22c2" providerId="AD" clId="Web-{CFF5E2DB-C515-09DA-1FCC-60CE42DA0A00}" dt="2022-05-31T04:50:56.080" v="1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">
        <pc:chgData name="이율경" userId="S::dbfrud2@mail.ulsan.ac.kr::19a9432c-eb02-4076-b2c3-546b7c2e22c2" providerId="AD" clId="Web-{CFF5E2DB-C515-09DA-1FCC-60CE42DA0A00}" dt="2022-05-31T04:51:09.846" v="4" actId="20577"/>
        <pc:sldMkLst>
          <pc:docMk/>
          <pc:sldMk cId="3740598981" sldId="561"/>
        </pc:sldMkLst>
        <pc:spChg chg="mod">
          <ac:chgData name="이율경" userId="S::dbfrud2@mail.ulsan.ac.kr::19a9432c-eb02-4076-b2c3-546b7c2e22c2" providerId="AD" clId="Web-{CFF5E2DB-C515-09DA-1FCC-60CE42DA0A00}" dt="2022-05-31T04:51:09.846" v="4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del">
        <pc:chgData name="이율경" userId="S::dbfrud2@mail.ulsan.ac.kr::19a9432c-eb02-4076-b2c3-546b7c2e22c2" providerId="AD" clId="Web-{CFF5E2DB-C515-09DA-1FCC-60CE42DA0A00}" dt="2022-05-31T04:51:12.002" v="5"/>
        <pc:sldMkLst>
          <pc:docMk/>
          <pc:sldMk cId="3713026470" sldId="865"/>
        </pc:sldMkLst>
      </pc:sldChg>
    </pc:docChg>
  </pc:docChgLst>
  <pc:docChgLst>
    <pc:chgData name="dbfrud2@mail.ulsan.ac.kr" userId="19a9432c-eb02-4076-b2c3-546b7c2e22c2" providerId="ADAL" clId="{59C93EE7-6A21-4274-95C1-1BAC7AAFC300}"/>
    <pc:docChg chg="undo custSel addSld modSld">
      <pc:chgData name="dbfrud2@mail.ulsan.ac.kr" userId="19a9432c-eb02-4076-b2c3-546b7c2e22c2" providerId="ADAL" clId="{59C93EE7-6A21-4274-95C1-1BAC7AAFC300}" dt="2022-01-11T05:04:57.248" v="1311" actId="20577"/>
      <pc:docMkLst>
        <pc:docMk/>
      </pc:docMkLst>
      <pc:sldChg chg="modSp mod">
        <pc:chgData name="dbfrud2@mail.ulsan.ac.kr" userId="19a9432c-eb02-4076-b2c3-546b7c2e22c2" providerId="ADAL" clId="{59C93EE7-6A21-4274-95C1-1BAC7AAFC300}" dt="2022-01-10T04:07:05.537" v="17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59C93EE7-6A21-4274-95C1-1BAC7AAFC300}" dt="2022-01-10T04:07:05.537" v="17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59C93EE7-6A21-4274-95C1-1BAC7AAFC300}" dt="2022-01-10T04:47:19.823" v="957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59C93EE7-6A21-4274-95C1-1BAC7AAFC300}" dt="2022-01-10T04:47:19.823" v="957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addSp delSp modSp mod">
        <pc:chgData name="dbfrud2@mail.ulsan.ac.kr" userId="19a9432c-eb02-4076-b2c3-546b7c2e22c2" providerId="ADAL" clId="{59C93EE7-6A21-4274-95C1-1BAC7AAFC300}" dt="2022-01-10T04:46:38.742" v="892" actId="1076"/>
        <pc:sldMkLst>
          <pc:docMk/>
          <pc:sldMk cId="3171511369" sldId="624"/>
        </pc:sldMkLst>
        <pc:spChg chg="mod">
          <ac:chgData name="dbfrud2@mail.ulsan.ac.kr" userId="19a9432c-eb02-4076-b2c3-546b7c2e22c2" providerId="ADAL" clId="{59C93EE7-6A21-4274-95C1-1BAC7AAFC300}" dt="2022-01-10T04:44:15.691" v="885" actId="20577"/>
          <ac:spMkLst>
            <pc:docMk/>
            <pc:sldMk cId="3171511369" sldId="624"/>
            <ac:spMk id="2" creationId="{028ED7CD-A0F1-4A7D-B96C-BED830DB4E46}"/>
          </ac:spMkLst>
        </pc:spChg>
        <pc:spChg chg="del">
          <ac:chgData name="dbfrud2@mail.ulsan.ac.kr" userId="19a9432c-eb02-4076-b2c3-546b7c2e22c2" providerId="ADAL" clId="{59C93EE7-6A21-4274-95C1-1BAC7AAFC300}" dt="2022-01-10T04:37:35.861" v="307" actId="478"/>
          <ac:spMkLst>
            <pc:docMk/>
            <pc:sldMk cId="3171511369" sldId="624"/>
            <ac:spMk id="9" creationId="{28681E70-676E-4DCA-9B52-14740A85019F}"/>
          </ac:spMkLst>
        </pc:spChg>
        <pc:spChg chg="del">
          <ac:chgData name="dbfrud2@mail.ulsan.ac.kr" userId="19a9432c-eb02-4076-b2c3-546b7c2e22c2" providerId="ADAL" clId="{59C93EE7-6A21-4274-95C1-1BAC7AAFC300}" dt="2022-01-10T04:37:35.861" v="307" actId="478"/>
          <ac:spMkLst>
            <pc:docMk/>
            <pc:sldMk cId="3171511369" sldId="624"/>
            <ac:spMk id="10" creationId="{829A11C3-5B08-41AA-9B96-0B1D7DA24281}"/>
          </ac:spMkLst>
        </pc:spChg>
        <pc:spChg chg="del">
          <ac:chgData name="dbfrud2@mail.ulsan.ac.kr" userId="19a9432c-eb02-4076-b2c3-546b7c2e22c2" providerId="ADAL" clId="{59C93EE7-6A21-4274-95C1-1BAC7AAFC300}" dt="2022-01-10T04:37:35.861" v="307" actId="478"/>
          <ac:spMkLst>
            <pc:docMk/>
            <pc:sldMk cId="3171511369" sldId="624"/>
            <ac:spMk id="11" creationId="{72C6943A-E7BD-4794-ABF0-433846D2329B}"/>
          </ac:spMkLst>
        </pc:spChg>
        <pc:spChg chg="add del mod">
          <ac:chgData name="dbfrud2@mail.ulsan.ac.kr" userId="19a9432c-eb02-4076-b2c3-546b7c2e22c2" providerId="ADAL" clId="{59C93EE7-6A21-4274-95C1-1BAC7AAFC300}" dt="2022-01-10T04:37:35.861" v="307" actId="478"/>
          <ac:spMkLst>
            <pc:docMk/>
            <pc:sldMk cId="3171511369" sldId="624"/>
            <ac:spMk id="12" creationId="{365BE3B8-384C-4C76-9825-A61D6418D7FF}"/>
          </ac:spMkLst>
        </pc:spChg>
        <pc:graphicFrameChg chg="add mod modGraphic">
          <ac:chgData name="dbfrud2@mail.ulsan.ac.kr" userId="19a9432c-eb02-4076-b2c3-546b7c2e22c2" providerId="ADAL" clId="{59C93EE7-6A21-4274-95C1-1BAC7AAFC300}" dt="2022-01-10T04:46:38.742" v="892" actId="1076"/>
          <ac:graphicFrameMkLst>
            <pc:docMk/>
            <pc:sldMk cId="3171511369" sldId="624"/>
            <ac:graphicFrameMk id="13" creationId="{ADF57920-0583-40E9-9B5F-4DC9842DE247}"/>
          </ac:graphicFrameMkLst>
        </pc:graphicFrameChg>
        <pc:picChg chg="del">
          <ac:chgData name="dbfrud2@mail.ulsan.ac.kr" userId="19a9432c-eb02-4076-b2c3-546b7c2e22c2" providerId="ADAL" clId="{59C93EE7-6A21-4274-95C1-1BAC7AAFC300}" dt="2022-01-10T04:37:31.684" v="306" actId="478"/>
          <ac:picMkLst>
            <pc:docMk/>
            <pc:sldMk cId="3171511369" sldId="624"/>
            <ac:picMk id="5" creationId="{34E8C369-5D60-4CC7-8E12-BE2C98846A3A}"/>
          </ac:picMkLst>
        </pc:picChg>
        <pc:picChg chg="del">
          <ac:chgData name="dbfrud2@mail.ulsan.ac.kr" userId="19a9432c-eb02-4076-b2c3-546b7c2e22c2" providerId="ADAL" clId="{59C93EE7-6A21-4274-95C1-1BAC7AAFC300}" dt="2022-01-10T04:37:35.861" v="307" actId="478"/>
          <ac:picMkLst>
            <pc:docMk/>
            <pc:sldMk cId="3171511369" sldId="624"/>
            <ac:picMk id="6" creationId="{24CA7BE1-7BF3-4383-BDCA-62FBE05A6127}"/>
          </ac:picMkLst>
        </pc:picChg>
        <pc:picChg chg="del">
          <ac:chgData name="dbfrud2@mail.ulsan.ac.kr" userId="19a9432c-eb02-4076-b2c3-546b7c2e22c2" providerId="ADAL" clId="{59C93EE7-6A21-4274-95C1-1BAC7AAFC300}" dt="2022-01-10T04:37:35.861" v="307" actId="478"/>
          <ac:picMkLst>
            <pc:docMk/>
            <pc:sldMk cId="3171511369" sldId="624"/>
            <ac:picMk id="7" creationId="{09598CB0-514A-40B0-B483-46687E3771A4}"/>
          </ac:picMkLst>
        </pc:picChg>
        <pc:picChg chg="del">
          <ac:chgData name="dbfrud2@mail.ulsan.ac.kr" userId="19a9432c-eb02-4076-b2c3-546b7c2e22c2" providerId="ADAL" clId="{59C93EE7-6A21-4274-95C1-1BAC7AAFC300}" dt="2022-01-10T04:37:35.861" v="307" actId="478"/>
          <ac:picMkLst>
            <pc:docMk/>
            <pc:sldMk cId="3171511369" sldId="624"/>
            <ac:picMk id="8" creationId="{7EA1880C-8ED2-46D5-8A84-560055A47977}"/>
          </ac:picMkLst>
        </pc:picChg>
      </pc:sldChg>
      <pc:sldChg chg="addSp delSp modSp new">
        <pc:chgData name="dbfrud2@mail.ulsan.ac.kr" userId="19a9432c-eb02-4076-b2c3-546b7c2e22c2" providerId="ADAL" clId="{59C93EE7-6A21-4274-95C1-1BAC7AAFC300}" dt="2022-01-10T04:46:14.172" v="887"/>
        <pc:sldMkLst>
          <pc:docMk/>
          <pc:sldMk cId="1355545133" sldId="625"/>
        </pc:sldMkLst>
        <pc:spChg chg="del">
          <ac:chgData name="dbfrud2@mail.ulsan.ac.kr" userId="19a9432c-eb02-4076-b2c3-546b7c2e22c2" providerId="ADAL" clId="{59C93EE7-6A21-4274-95C1-1BAC7AAFC300}" dt="2022-01-10T04:46:14.172" v="887"/>
          <ac:spMkLst>
            <pc:docMk/>
            <pc:sldMk cId="1355545133" sldId="625"/>
            <ac:spMk id="3" creationId="{9DF0C197-1152-4D90-9557-8EB131F768A0}"/>
          </ac:spMkLst>
        </pc:spChg>
        <pc:picChg chg="add mod">
          <ac:chgData name="dbfrud2@mail.ulsan.ac.kr" userId="19a9432c-eb02-4076-b2c3-546b7c2e22c2" providerId="ADAL" clId="{59C93EE7-6A21-4274-95C1-1BAC7AAFC300}" dt="2022-01-10T04:46:14.172" v="887"/>
          <ac:picMkLst>
            <pc:docMk/>
            <pc:sldMk cId="1355545133" sldId="625"/>
            <ac:picMk id="6" creationId="{92B5A8B3-4B53-4BE8-8516-A65D52D1AAAA}"/>
          </ac:picMkLst>
        </pc:picChg>
      </pc:sldChg>
      <pc:sldChg chg="addSp delSp modSp new">
        <pc:chgData name="dbfrud2@mail.ulsan.ac.kr" userId="19a9432c-eb02-4076-b2c3-546b7c2e22c2" providerId="ADAL" clId="{59C93EE7-6A21-4274-95C1-1BAC7AAFC300}" dt="2022-01-10T04:46:18.821" v="889"/>
        <pc:sldMkLst>
          <pc:docMk/>
          <pc:sldMk cId="2152252655" sldId="626"/>
        </pc:sldMkLst>
        <pc:spChg chg="del">
          <ac:chgData name="dbfrud2@mail.ulsan.ac.kr" userId="19a9432c-eb02-4076-b2c3-546b7c2e22c2" providerId="ADAL" clId="{59C93EE7-6A21-4274-95C1-1BAC7AAFC300}" dt="2022-01-10T04:46:18.821" v="889"/>
          <ac:spMkLst>
            <pc:docMk/>
            <pc:sldMk cId="2152252655" sldId="626"/>
            <ac:spMk id="3" creationId="{8726439C-1F16-486D-98CB-E2B78E75481A}"/>
          </ac:spMkLst>
        </pc:spChg>
        <pc:picChg chg="add mod">
          <ac:chgData name="dbfrud2@mail.ulsan.ac.kr" userId="19a9432c-eb02-4076-b2c3-546b7c2e22c2" providerId="ADAL" clId="{59C93EE7-6A21-4274-95C1-1BAC7AAFC300}" dt="2022-01-10T04:46:18.821" v="889"/>
          <ac:picMkLst>
            <pc:docMk/>
            <pc:sldMk cId="2152252655" sldId="626"/>
            <ac:picMk id="6" creationId="{DC84E338-4A07-42A8-B828-DC1844B11D5D}"/>
          </ac:picMkLst>
        </pc:picChg>
      </pc:sldChg>
      <pc:sldChg chg="addSp delSp modSp new mod">
        <pc:chgData name="dbfrud2@mail.ulsan.ac.kr" userId="19a9432c-eb02-4076-b2c3-546b7c2e22c2" providerId="ADAL" clId="{59C93EE7-6A21-4274-95C1-1BAC7AAFC300}" dt="2022-01-11T04:55:26.250" v="1163" actId="11529"/>
        <pc:sldMkLst>
          <pc:docMk/>
          <pc:sldMk cId="3202092374" sldId="627"/>
        </pc:sldMkLst>
        <pc:spChg chg="mod">
          <ac:chgData name="dbfrud2@mail.ulsan.ac.kr" userId="19a9432c-eb02-4076-b2c3-546b7c2e22c2" providerId="ADAL" clId="{59C93EE7-6A21-4274-95C1-1BAC7AAFC300}" dt="2022-01-11T04:23:49.519" v="1001"/>
          <ac:spMkLst>
            <pc:docMk/>
            <pc:sldMk cId="3202092374" sldId="627"/>
            <ac:spMk id="2" creationId="{6078612E-9DE2-49A4-95D6-319CCED2D072}"/>
          </ac:spMkLst>
        </pc:spChg>
        <pc:spChg chg="del">
          <ac:chgData name="dbfrud2@mail.ulsan.ac.kr" userId="19a9432c-eb02-4076-b2c3-546b7c2e22c2" providerId="ADAL" clId="{59C93EE7-6A21-4274-95C1-1BAC7AAFC300}" dt="2022-01-11T04:22:38.422" v="959"/>
          <ac:spMkLst>
            <pc:docMk/>
            <pc:sldMk cId="3202092374" sldId="627"/>
            <ac:spMk id="3" creationId="{D488EEBA-3D7F-46AB-A841-E6D91AACC6E8}"/>
          </ac:spMkLst>
        </pc:spChg>
        <pc:spChg chg="add mod">
          <ac:chgData name="dbfrud2@mail.ulsan.ac.kr" userId="19a9432c-eb02-4076-b2c3-546b7c2e22c2" providerId="ADAL" clId="{59C93EE7-6A21-4274-95C1-1BAC7AAFC300}" dt="2022-01-11T04:23:29.626" v="973" actId="208"/>
          <ac:spMkLst>
            <pc:docMk/>
            <pc:sldMk cId="3202092374" sldId="627"/>
            <ac:spMk id="6" creationId="{91108BDF-EF22-4CE3-8303-D3D77FFEB84B}"/>
          </ac:spMkLst>
        </pc:spChg>
        <pc:spChg chg="add mod">
          <ac:chgData name="dbfrud2@mail.ulsan.ac.kr" userId="19a9432c-eb02-4076-b2c3-546b7c2e22c2" providerId="ADAL" clId="{59C93EE7-6A21-4274-95C1-1BAC7AAFC300}" dt="2022-01-11T04:54:20.514" v="1153" actId="1076"/>
          <ac:spMkLst>
            <pc:docMk/>
            <pc:sldMk cId="3202092374" sldId="627"/>
            <ac:spMk id="7" creationId="{889EC4A4-6B59-49B1-928D-CFCBDB36CEE4}"/>
          </ac:spMkLst>
        </pc:spChg>
        <pc:spChg chg="add mod">
          <ac:chgData name="dbfrud2@mail.ulsan.ac.kr" userId="19a9432c-eb02-4076-b2c3-546b7c2e22c2" providerId="ADAL" clId="{59C93EE7-6A21-4274-95C1-1BAC7AAFC300}" dt="2022-01-11T04:54:18.368" v="1151" actId="1076"/>
          <ac:spMkLst>
            <pc:docMk/>
            <pc:sldMk cId="3202092374" sldId="627"/>
            <ac:spMk id="8" creationId="{A2363878-D122-4DEA-85BC-3A2D3FF4BB77}"/>
          </ac:spMkLst>
        </pc:spChg>
        <pc:spChg chg="add mod">
          <ac:chgData name="dbfrud2@mail.ulsan.ac.kr" userId="19a9432c-eb02-4076-b2c3-546b7c2e22c2" providerId="ADAL" clId="{59C93EE7-6A21-4274-95C1-1BAC7AAFC300}" dt="2022-01-11T04:54:25.283" v="1157" actId="1076"/>
          <ac:spMkLst>
            <pc:docMk/>
            <pc:sldMk cId="3202092374" sldId="627"/>
            <ac:spMk id="9" creationId="{6191DEF1-CB8F-4869-AB3C-2455EADFBD9E}"/>
          </ac:spMkLst>
        </pc:spChg>
        <pc:spChg chg="add mod">
          <ac:chgData name="dbfrud2@mail.ulsan.ac.kr" userId="19a9432c-eb02-4076-b2c3-546b7c2e22c2" providerId="ADAL" clId="{59C93EE7-6A21-4274-95C1-1BAC7AAFC300}" dt="2022-01-11T04:54:19.553" v="1152" actId="1076"/>
          <ac:spMkLst>
            <pc:docMk/>
            <pc:sldMk cId="3202092374" sldId="627"/>
            <ac:spMk id="10" creationId="{D2AD7213-5F4C-40B9-AF20-6B6DBC5E8EAE}"/>
          </ac:spMkLst>
        </pc:spChg>
        <pc:spChg chg="add mod">
          <ac:chgData name="dbfrud2@mail.ulsan.ac.kr" userId="19a9432c-eb02-4076-b2c3-546b7c2e22c2" providerId="ADAL" clId="{59C93EE7-6A21-4274-95C1-1BAC7AAFC300}" dt="2022-01-11T04:54:22.927" v="1155" actId="1076"/>
          <ac:spMkLst>
            <pc:docMk/>
            <pc:sldMk cId="3202092374" sldId="627"/>
            <ac:spMk id="11" creationId="{EF4BBAC5-FE42-4A6F-88DB-D36D12F976C1}"/>
          </ac:spMkLst>
        </pc:spChg>
        <pc:spChg chg="add mod">
          <ac:chgData name="dbfrud2@mail.ulsan.ac.kr" userId="19a9432c-eb02-4076-b2c3-546b7c2e22c2" providerId="ADAL" clId="{59C93EE7-6A21-4274-95C1-1BAC7AAFC300}" dt="2022-01-11T04:54:23.991" v="1156" actId="1076"/>
          <ac:spMkLst>
            <pc:docMk/>
            <pc:sldMk cId="3202092374" sldId="627"/>
            <ac:spMk id="12" creationId="{772A3D69-DBD7-4967-9E6D-DC17C7CCF6BE}"/>
          </ac:spMkLst>
        </pc:spChg>
        <pc:picChg chg="add mod">
          <ac:chgData name="dbfrud2@mail.ulsan.ac.kr" userId="19a9432c-eb02-4076-b2c3-546b7c2e22c2" providerId="ADAL" clId="{59C93EE7-6A21-4274-95C1-1BAC7AAFC300}" dt="2022-01-11T04:22:44.906" v="961" actId="1076"/>
          <ac:picMkLst>
            <pc:docMk/>
            <pc:sldMk cId="3202092374" sldId="627"/>
            <ac:picMk id="5" creationId="{8F821CD5-CB50-4146-8F99-EC7EEF2758F7}"/>
          </ac:picMkLst>
        </pc:picChg>
        <pc:cxnChg chg="add">
          <ac:chgData name="dbfrud2@mail.ulsan.ac.kr" userId="19a9432c-eb02-4076-b2c3-546b7c2e22c2" providerId="ADAL" clId="{59C93EE7-6A21-4274-95C1-1BAC7AAFC300}" dt="2022-01-11T04:54:36.538" v="1158" actId="11529"/>
          <ac:cxnSpMkLst>
            <pc:docMk/>
            <pc:sldMk cId="3202092374" sldId="627"/>
            <ac:cxnSpMk id="14" creationId="{83F3B739-68DD-42E2-95B7-C7A6C9B5F465}"/>
          </ac:cxnSpMkLst>
        </pc:cxnChg>
        <pc:cxnChg chg="add">
          <ac:chgData name="dbfrud2@mail.ulsan.ac.kr" userId="19a9432c-eb02-4076-b2c3-546b7c2e22c2" providerId="ADAL" clId="{59C93EE7-6A21-4274-95C1-1BAC7AAFC300}" dt="2022-01-11T04:54:40.536" v="1159" actId="11529"/>
          <ac:cxnSpMkLst>
            <pc:docMk/>
            <pc:sldMk cId="3202092374" sldId="627"/>
            <ac:cxnSpMk id="16" creationId="{1B9F7E65-CAB5-4B19-8CFE-97DAA313A952}"/>
          </ac:cxnSpMkLst>
        </pc:cxnChg>
        <pc:cxnChg chg="add">
          <ac:chgData name="dbfrud2@mail.ulsan.ac.kr" userId="19a9432c-eb02-4076-b2c3-546b7c2e22c2" providerId="ADAL" clId="{59C93EE7-6A21-4274-95C1-1BAC7AAFC300}" dt="2022-01-11T04:54:44.192" v="1160" actId="11529"/>
          <ac:cxnSpMkLst>
            <pc:docMk/>
            <pc:sldMk cId="3202092374" sldId="627"/>
            <ac:cxnSpMk id="18" creationId="{76BA6A36-1CF7-43A9-8853-BFD51AC261DB}"/>
          </ac:cxnSpMkLst>
        </pc:cxnChg>
        <pc:cxnChg chg="add">
          <ac:chgData name="dbfrud2@mail.ulsan.ac.kr" userId="19a9432c-eb02-4076-b2c3-546b7c2e22c2" providerId="ADAL" clId="{59C93EE7-6A21-4274-95C1-1BAC7AAFC300}" dt="2022-01-11T04:54:48.915" v="1161" actId="11529"/>
          <ac:cxnSpMkLst>
            <pc:docMk/>
            <pc:sldMk cId="3202092374" sldId="627"/>
            <ac:cxnSpMk id="20" creationId="{76D7966A-78D2-4FF1-95F5-F8A65B82D45B}"/>
          </ac:cxnSpMkLst>
        </pc:cxnChg>
        <pc:cxnChg chg="add">
          <ac:chgData name="dbfrud2@mail.ulsan.ac.kr" userId="19a9432c-eb02-4076-b2c3-546b7c2e22c2" providerId="ADAL" clId="{59C93EE7-6A21-4274-95C1-1BAC7AAFC300}" dt="2022-01-11T04:55:22.704" v="1162" actId="11529"/>
          <ac:cxnSpMkLst>
            <pc:docMk/>
            <pc:sldMk cId="3202092374" sldId="627"/>
            <ac:cxnSpMk id="22" creationId="{8BE9FFDF-F556-4EC9-BB26-5AD1B3A3BFDE}"/>
          </ac:cxnSpMkLst>
        </pc:cxnChg>
        <pc:cxnChg chg="add">
          <ac:chgData name="dbfrud2@mail.ulsan.ac.kr" userId="19a9432c-eb02-4076-b2c3-546b7c2e22c2" providerId="ADAL" clId="{59C93EE7-6A21-4274-95C1-1BAC7AAFC300}" dt="2022-01-11T04:55:26.250" v="1163" actId="11529"/>
          <ac:cxnSpMkLst>
            <pc:docMk/>
            <pc:sldMk cId="3202092374" sldId="627"/>
            <ac:cxnSpMk id="24" creationId="{CDA45643-ED86-4412-90FB-DED7DBEE3EFD}"/>
          </ac:cxnSpMkLst>
        </pc:cxnChg>
      </pc:sldChg>
      <pc:sldChg chg="modSp add mod">
        <pc:chgData name="dbfrud2@mail.ulsan.ac.kr" userId="19a9432c-eb02-4076-b2c3-546b7c2e22c2" providerId="ADAL" clId="{59C93EE7-6A21-4274-95C1-1BAC7AAFC300}" dt="2022-01-11T05:04:57.248" v="1311" actId="20577"/>
        <pc:sldMkLst>
          <pc:docMk/>
          <pc:sldMk cId="401270958" sldId="628"/>
        </pc:sldMkLst>
        <pc:spChg chg="mod">
          <ac:chgData name="dbfrud2@mail.ulsan.ac.kr" userId="19a9432c-eb02-4076-b2c3-546b7c2e22c2" providerId="ADAL" clId="{59C93EE7-6A21-4274-95C1-1BAC7AAFC300}" dt="2022-01-11T05:00:48.638" v="1192" actId="20577"/>
          <ac:spMkLst>
            <pc:docMk/>
            <pc:sldMk cId="401270958" sldId="628"/>
            <ac:spMk id="7" creationId="{889EC4A4-6B59-49B1-928D-CFCBDB36CEE4}"/>
          </ac:spMkLst>
        </pc:spChg>
        <pc:spChg chg="mod">
          <ac:chgData name="dbfrud2@mail.ulsan.ac.kr" userId="19a9432c-eb02-4076-b2c3-546b7c2e22c2" providerId="ADAL" clId="{59C93EE7-6A21-4274-95C1-1BAC7AAFC300}" dt="2022-01-11T05:01:29.903" v="1245" actId="20577"/>
          <ac:spMkLst>
            <pc:docMk/>
            <pc:sldMk cId="401270958" sldId="628"/>
            <ac:spMk id="8" creationId="{A2363878-D122-4DEA-85BC-3A2D3FF4BB77}"/>
          </ac:spMkLst>
        </pc:spChg>
        <pc:spChg chg="mod">
          <ac:chgData name="dbfrud2@mail.ulsan.ac.kr" userId="19a9432c-eb02-4076-b2c3-546b7c2e22c2" providerId="ADAL" clId="{59C93EE7-6A21-4274-95C1-1BAC7AAFC300}" dt="2022-01-11T05:03:25.411" v="1290" actId="20577"/>
          <ac:spMkLst>
            <pc:docMk/>
            <pc:sldMk cId="401270958" sldId="628"/>
            <ac:spMk id="9" creationId="{6191DEF1-CB8F-4869-AB3C-2455EADFBD9E}"/>
          </ac:spMkLst>
        </pc:spChg>
        <pc:spChg chg="mod">
          <ac:chgData name="dbfrud2@mail.ulsan.ac.kr" userId="19a9432c-eb02-4076-b2c3-546b7c2e22c2" providerId="ADAL" clId="{59C93EE7-6A21-4274-95C1-1BAC7AAFC300}" dt="2022-01-11T05:01:10.871" v="1220" actId="20577"/>
          <ac:spMkLst>
            <pc:docMk/>
            <pc:sldMk cId="401270958" sldId="628"/>
            <ac:spMk id="10" creationId="{D2AD7213-5F4C-40B9-AF20-6B6DBC5E8EAE}"/>
          </ac:spMkLst>
        </pc:spChg>
        <pc:spChg chg="mod">
          <ac:chgData name="dbfrud2@mail.ulsan.ac.kr" userId="19a9432c-eb02-4076-b2c3-546b7c2e22c2" providerId="ADAL" clId="{59C93EE7-6A21-4274-95C1-1BAC7AAFC300}" dt="2022-01-11T05:01:48.533" v="1270" actId="20577"/>
          <ac:spMkLst>
            <pc:docMk/>
            <pc:sldMk cId="401270958" sldId="628"/>
            <ac:spMk id="11" creationId="{EF4BBAC5-FE42-4A6F-88DB-D36D12F976C1}"/>
          </ac:spMkLst>
        </pc:spChg>
        <pc:spChg chg="mod">
          <ac:chgData name="dbfrud2@mail.ulsan.ac.kr" userId="19a9432c-eb02-4076-b2c3-546b7c2e22c2" providerId="ADAL" clId="{59C93EE7-6A21-4274-95C1-1BAC7AAFC300}" dt="2022-01-11T05:04:57.248" v="1311" actId="20577"/>
          <ac:spMkLst>
            <pc:docMk/>
            <pc:sldMk cId="401270958" sldId="628"/>
            <ac:spMk id="12" creationId="{772A3D69-DBD7-4967-9E6D-DC17C7CCF6BE}"/>
          </ac:spMkLst>
        </pc:spChg>
        <pc:cxnChg chg="mod">
          <ac:chgData name="dbfrud2@mail.ulsan.ac.kr" userId="19a9432c-eb02-4076-b2c3-546b7c2e22c2" providerId="ADAL" clId="{59C93EE7-6A21-4274-95C1-1BAC7AAFC300}" dt="2022-01-11T05:04:13.147" v="1291" actId="208"/>
          <ac:cxnSpMkLst>
            <pc:docMk/>
            <pc:sldMk cId="401270958" sldId="628"/>
            <ac:cxnSpMk id="14" creationId="{83F3B739-68DD-42E2-95B7-C7A6C9B5F465}"/>
          </ac:cxnSpMkLst>
        </pc:cxnChg>
        <pc:cxnChg chg="mod">
          <ac:chgData name="dbfrud2@mail.ulsan.ac.kr" userId="19a9432c-eb02-4076-b2c3-546b7c2e22c2" providerId="ADAL" clId="{59C93EE7-6A21-4274-95C1-1BAC7AAFC300}" dt="2022-01-11T05:04:21.329" v="1293" actId="208"/>
          <ac:cxnSpMkLst>
            <pc:docMk/>
            <pc:sldMk cId="401270958" sldId="628"/>
            <ac:cxnSpMk id="16" creationId="{1B9F7E65-CAB5-4B19-8CFE-97DAA313A952}"/>
          </ac:cxnSpMkLst>
        </pc:cxnChg>
        <pc:cxnChg chg="mod">
          <ac:chgData name="dbfrud2@mail.ulsan.ac.kr" userId="19a9432c-eb02-4076-b2c3-546b7c2e22c2" providerId="ADAL" clId="{59C93EE7-6A21-4274-95C1-1BAC7AAFC300}" dt="2022-01-11T05:04:21.329" v="1293" actId="208"/>
          <ac:cxnSpMkLst>
            <pc:docMk/>
            <pc:sldMk cId="401270958" sldId="628"/>
            <ac:cxnSpMk id="18" creationId="{76BA6A36-1CF7-43A9-8853-BFD51AC261DB}"/>
          </ac:cxnSpMkLst>
        </pc:cxnChg>
        <pc:cxnChg chg="mod">
          <ac:chgData name="dbfrud2@mail.ulsan.ac.kr" userId="19a9432c-eb02-4076-b2c3-546b7c2e22c2" providerId="ADAL" clId="{59C93EE7-6A21-4274-95C1-1BAC7AAFC300}" dt="2022-01-11T05:04:17.061" v="1292" actId="208"/>
          <ac:cxnSpMkLst>
            <pc:docMk/>
            <pc:sldMk cId="401270958" sldId="628"/>
            <ac:cxnSpMk id="20" creationId="{76D7966A-78D2-4FF1-95F5-F8A65B82D45B}"/>
          </ac:cxnSpMkLst>
        </pc:cxnChg>
        <pc:cxnChg chg="mod">
          <ac:chgData name="dbfrud2@mail.ulsan.ac.kr" userId="19a9432c-eb02-4076-b2c3-546b7c2e22c2" providerId="ADAL" clId="{59C93EE7-6A21-4274-95C1-1BAC7AAFC300}" dt="2022-01-11T05:04:13.147" v="1291" actId="208"/>
          <ac:cxnSpMkLst>
            <pc:docMk/>
            <pc:sldMk cId="401270958" sldId="628"/>
            <ac:cxnSpMk id="22" creationId="{8BE9FFDF-F556-4EC9-BB26-5AD1B3A3BFDE}"/>
          </ac:cxnSpMkLst>
        </pc:cxnChg>
        <pc:cxnChg chg="mod">
          <ac:chgData name="dbfrud2@mail.ulsan.ac.kr" userId="19a9432c-eb02-4076-b2c3-546b7c2e22c2" providerId="ADAL" clId="{59C93EE7-6A21-4274-95C1-1BAC7AAFC300}" dt="2022-01-11T05:04:13.147" v="1291" actId="208"/>
          <ac:cxnSpMkLst>
            <pc:docMk/>
            <pc:sldMk cId="401270958" sldId="628"/>
            <ac:cxnSpMk id="24" creationId="{CDA45643-ED86-4412-90FB-DED7DBEE3EFD}"/>
          </ac:cxnSpMkLst>
        </pc:cxnChg>
      </pc:sldChg>
    </pc:docChg>
  </pc:docChgLst>
  <pc:docChgLst>
    <pc:chgData name="dbfrud2@mail.ulsan.ac.kr" userId="19a9432c-eb02-4076-b2c3-546b7c2e22c2" providerId="ADAL" clId="{5E6D37CF-189E-431D-8FE8-95CAB359931B}"/>
    <pc:docChg chg="custSel addSld modSld">
      <pc:chgData name="dbfrud2@mail.ulsan.ac.kr" userId="19a9432c-eb02-4076-b2c3-546b7c2e22c2" providerId="ADAL" clId="{5E6D37CF-189E-431D-8FE8-95CAB359931B}" dt="2022-10-11T04:57:44.783" v="589" actId="20577"/>
      <pc:docMkLst>
        <pc:docMk/>
      </pc:docMkLst>
      <pc:sldChg chg="modSp mod">
        <pc:chgData name="dbfrud2@mail.ulsan.ac.kr" userId="19a9432c-eb02-4076-b2c3-546b7c2e22c2" providerId="ADAL" clId="{5E6D37CF-189E-431D-8FE8-95CAB359931B}" dt="2022-10-11T00:54:20.980" v="10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5E6D37CF-189E-431D-8FE8-95CAB359931B}" dt="2022-10-11T00:54:20.980" v="10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5E6D37CF-189E-431D-8FE8-95CAB359931B}" dt="2022-10-11T04:53:48.820" v="311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5E6D37CF-189E-431D-8FE8-95CAB359931B}" dt="2022-10-11T04:53:48.820" v="311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addSp modSp new mod">
        <pc:chgData name="dbfrud2@mail.ulsan.ac.kr" userId="19a9432c-eb02-4076-b2c3-546b7c2e22c2" providerId="ADAL" clId="{5E6D37CF-189E-431D-8FE8-95CAB359931B}" dt="2022-10-11T04:57:44.783" v="589" actId="20577"/>
        <pc:sldMkLst>
          <pc:docMk/>
          <pc:sldMk cId="586693377" sldId="880"/>
        </pc:sldMkLst>
        <pc:spChg chg="mod">
          <ac:chgData name="dbfrud2@mail.ulsan.ac.kr" userId="19a9432c-eb02-4076-b2c3-546b7c2e22c2" providerId="ADAL" clId="{5E6D37CF-189E-431D-8FE8-95CAB359931B}" dt="2022-10-11T04:54:37.638" v="330" actId="20577"/>
          <ac:spMkLst>
            <pc:docMk/>
            <pc:sldMk cId="586693377" sldId="880"/>
            <ac:spMk id="2" creationId="{74B08B76-D3BB-DB3D-491A-BAFF5067759F}"/>
          </ac:spMkLst>
        </pc:spChg>
        <pc:spChg chg="mod">
          <ac:chgData name="dbfrud2@mail.ulsan.ac.kr" userId="19a9432c-eb02-4076-b2c3-546b7c2e22c2" providerId="ADAL" clId="{5E6D37CF-189E-431D-8FE8-95CAB359931B}" dt="2022-10-11T04:57:44.783" v="589" actId="20577"/>
          <ac:spMkLst>
            <pc:docMk/>
            <pc:sldMk cId="586693377" sldId="880"/>
            <ac:spMk id="3" creationId="{1BA7B637-9DB2-9EAF-921D-36A86013D3B0}"/>
          </ac:spMkLst>
        </pc:spChg>
        <pc:picChg chg="add mod">
          <ac:chgData name="dbfrud2@mail.ulsan.ac.kr" userId="19a9432c-eb02-4076-b2c3-546b7c2e22c2" providerId="ADAL" clId="{5E6D37CF-189E-431D-8FE8-95CAB359931B}" dt="2022-10-11T04:56:46.213" v="511" actId="1076"/>
          <ac:picMkLst>
            <pc:docMk/>
            <pc:sldMk cId="586693377" sldId="880"/>
            <ac:picMk id="6" creationId="{E68E4E91-1573-25AE-684F-5112075E3CCA}"/>
          </ac:picMkLst>
        </pc:picChg>
      </pc:sldChg>
    </pc:docChg>
  </pc:docChgLst>
  <pc:docChgLst>
    <pc:chgData name="이율경" userId="19a9432c-eb02-4076-b2c3-546b7c2e22c2" providerId="ADAL" clId="{F4B034F5-4F98-44D4-AC35-747E0D677C3F}"/>
    <pc:docChg chg="custSel modSld sldOrd">
      <pc:chgData name="이율경" userId="19a9432c-eb02-4076-b2c3-546b7c2e22c2" providerId="ADAL" clId="{F4B034F5-4F98-44D4-AC35-747E0D677C3F}" dt="2023-05-09T04:27:34.907" v="389" actId="313"/>
      <pc:docMkLst>
        <pc:docMk/>
      </pc:docMkLst>
      <pc:sldChg chg="modSp mod">
        <pc:chgData name="이율경" userId="19a9432c-eb02-4076-b2c3-546b7c2e22c2" providerId="ADAL" clId="{F4B034F5-4F98-44D4-AC35-747E0D677C3F}" dt="2023-05-09T04:13:28.395" v="1" actId="20577"/>
        <pc:sldMkLst>
          <pc:docMk/>
          <pc:sldMk cId="2956330666" sldId="256"/>
        </pc:sldMkLst>
        <pc:spChg chg="mod">
          <ac:chgData name="이율경" userId="19a9432c-eb02-4076-b2c3-546b7c2e22c2" providerId="ADAL" clId="{F4B034F5-4F98-44D4-AC35-747E0D677C3F}" dt="2023-05-09T04:13:28.395" v="1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이율경" userId="19a9432c-eb02-4076-b2c3-546b7c2e22c2" providerId="ADAL" clId="{F4B034F5-4F98-44D4-AC35-747E0D677C3F}" dt="2023-05-09T04:27:34.907" v="389" actId="313"/>
        <pc:sldMkLst>
          <pc:docMk/>
          <pc:sldMk cId="3740598981" sldId="561"/>
        </pc:sldMkLst>
        <pc:spChg chg="mod">
          <ac:chgData name="이율경" userId="19a9432c-eb02-4076-b2c3-546b7c2e22c2" providerId="ADAL" clId="{F4B034F5-4F98-44D4-AC35-747E0D677C3F}" dt="2023-05-09T04:27:34.907" v="389" actId="313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이율경" userId="19a9432c-eb02-4076-b2c3-546b7c2e22c2" providerId="ADAL" clId="{F4B034F5-4F98-44D4-AC35-747E0D677C3F}" dt="2023-05-09T04:25:22.731" v="326"/>
        <pc:sldMkLst>
          <pc:docMk/>
          <pc:sldMk cId="871194810" sldId="884"/>
        </pc:sldMkLst>
      </pc:sldChg>
      <pc:sldChg chg="ord">
        <pc:chgData name="이율경" userId="19a9432c-eb02-4076-b2c3-546b7c2e22c2" providerId="ADAL" clId="{F4B034F5-4F98-44D4-AC35-747E0D677C3F}" dt="2023-05-09T04:25:22.731" v="326"/>
        <pc:sldMkLst>
          <pc:docMk/>
          <pc:sldMk cId="2841551138" sldId="885"/>
        </pc:sldMkLst>
      </pc:sldChg>
      <pc:sldChg chg="ord">
        <pc:chgData name="이율경" userId="19a9432c-eb02-4076-b2c3-546b7c2e22c2" providerId="ADAL" clId="{F4B034F5-4F98-44D4-AC35-747E0D677C3F}" dt="2023-05-09T04:25:22.731" v="326"/>
        <pc:sldMkLst>
          <pc:docMk/>
          <pc:sldMk cId="101162839" sldId="886"/>
        </pc:sldMkLst>
      </pc:sldChg>
      <pc:sldChg chg="ord">
        <pc:chgData name="이율경" userId="19a9432c-eb02-4076-b2c3-546b7c2e22c2" providerId="ADAL" clId="{F4B034F5-4F98-44D4-AC35-747E0D677C3F}" dt="2023-05-09T04:25:22.731" v="326"/>
        <pc:sldMkLst>
          <pc:docMk/>
          <pc:sldMk cId="118384687" sldId="887"/>
        </pc:sldMkLst>
      </pc:sldChg>
    </pc:docChg>
  </pc:docChgLst>
  <pc:docChgLst>
    <pc:chgData name="이율경" userId="19a9432c-eb02-4076-b2c3-546b7c2e22c2" providerId="ADAL" clId="{99C0921A-88CD-46B6-B182-819BF3C8E07B}"/>
    <pc:docChg chg="custSel addSld modSld sldOrd">
      <pc:chgData name="이율경" userId="19a9432c-eb02-4076-b2c3-546b7c2e22c2" providerId="ADAL" clId="{99C0921A-88CD-46B6-B182-819BF3C8E07B}" dt="2024-01-09T04:28:57.078" v="594"/>
      <pc:docMkLst>
        <pc:docMk/>
      </pc:docMkLst>
      <pc:sldChg chg="modSp mod">
        <pc:chgData name="이율경" userId="19a9432c-eb02-4076-b2c3-546b7c2e22c2" providerId="ADAL" clId="{99C0921A-88CD-46B6-B182-819BF3C8E07B}" dt="2024-01-09T04:10:46.515" v="12" actId="20577"/>
        <pc:sldMkLst>
          <pc:docMk/>
          <pc:sldMk cId="2956330666" sldId="256"/>
        </pc:sldMkLst>
        <pc:spChg chg="mod">
          <ac:chgData name="이율경" userId="19a9432c-eb02-4076-b2c3-546b7c2e22c2" providerId="ADAL" clId="{99C0921A-88CD-46B6-B182-819BF3C8E07B}" dt="2024-01-09T04:10:46.515" v="12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이율경" userId="19a9432c-eb02-4076-b2c3-546b7c2e22c2" providerId="ADAL" clId="{99C0921A-88CD-46B6-B182-819BF3C8E07B}" dt="2024-01-09T04:12:36.233" v="121"/>
        <pc:sldMkLst>
          <pc:docMk/>
          <pc:sldMk cId="3740598981" sldId="561"/>
        </pc:sldMkLst>
        <pc:spChg chg="mod">
          <ac:chgData name="이율경" userId="19a9432c-eb02-4076-b2c3-546b7c2e22c2" providerId="ADAL" clId="{99C0921A-88CD-46B6-B182-819BF3C8E07B}" dt="2024-01-09T04:12:36.233" v="121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이율경" userId="19a9432c-eb02-4076-b2c3-546b7c2e22c2" providerId="ADAL" clId="{99C0921A-88CD-46B6-B182-819BF3C8E07B}" dt="2024-01-09T04:27:24.401" v="463"/>
        <pc:sldMkLst>
          <pc:docMk/>
          <pc:sldMk cId="888522801" sldId="893"/>
        </pc:sldMkLst>
      </pc:sldChg>
      <pc:sldChg chg="modSp mod">
        <pc:chgData name="이율경" userId="19a9432c-eb02-4076-b2c3-546b7c2e22c2" providerId="ADAL" clId="{99C0921A-88CD-46B6-B182-819BF3C8E07B}" dt="2024-01-09T04:28:37.241" v="592" actId="20577"/>
        <pc:sldMkLst>
          <pc:docMk/>
          <pc:sldMk cId="4154474331" sldId="896"/>
        </pc:sldMkLst>
        <pc:spChg chg="mod">
          <ac:chgData name="이율경" userId="19a9432c-eb02-4076-b2c3-546b7c2e22c2" providerId="ADAL" clId="{99C0921A-88CD-46B6-B182-819BF3C8E07B}" dt="2024-01-09T04:28:37.241" v="592" actId="20577"/>
          <ac:spMkLst>
            <pc:docMk/>
            <pc:sldMk cId="4154474331" sldId="896"/>
            <ac:spMk id="3" creationId="{EF68360D-B6F1-55E7-3F37-89ABD0F94F6F}"/>
          </ac:spMkLst>
        </pc:spChg>
      </pc:sldChg>
      <pc:sldChg chg="addSp modSp new mod ord">
        <pc:chgData name="이율경" userId="19a9432c-eb02-4076-b2c3-546b7c2e22c2" providerId="ADAL" clId="{99C0921A-88CD-46B6-B182-819BF3C8E07B}" dt="2024-01-09T04:28:57.078" v="594"/>
        <pc:sldMkLst>
          <pc:docMk/>
          <pc:sldMk cId="162583463" sldId="897"/>
        </pc:sldMkLst>
        <pc:spChg chg="mod">
          <ac:chgData name="이율경" userId="19a9432c-eb02-4076-b2c3-546b7c2e22c2" providerId="ADAL" clId="{99C0921A-88CD-46B6-B182-819BF3C8E07B}" dt="2024-01-09T04:17:17.765" v="160" actId="20577"/>
          <ac:spMkLst>
            <pc:docMk/>
            <pc:sldMk cId="162583463" sldId="897"/>
            <ac:spMk id="2" creationId="{77D14795-EAE5-01A1-EBCD-AB205C9E7D18}"/>
          </ac:spMkLst>
        </pc:spChg>
        <pc:spChg chg="mod">
          <ac:chgData name="이율경" userId="19a9432c-eb02-4076-b2c3-546b7c2e22c2" providerId="ADAL" clId="{99C0921A-88CD-46B6-B182-819BF3C8E07B}" dt="2024-01-09T04:18:08.594" v="265" actId="20577"/>
          <ac:spMkLst>
            <pc:docMk/>
            <pc:sldMk cId="162583463" sldId="897"/>
            <ac:spMk id="3" creationId="{C4F29410-4D62-3366-A60F-E11EF34CD944}"/>
          </ac:spMkLst>
        </pc:spChg>
        <pc:spChg chg="add mod">
          <ac:chgData name="이율경" userId="19a9432c-eb02-4076-b2c3-546b7c2e22c2" providerId="ADAL" clId="{99C0921A-88CD-46B6-B182-819BF3C8E07B}" dt="2024-01-09T04:17:27.603" v="162" actId="14100"/>
          <ac:spMkLst>
            <pc:docMk/>
            <pc:sldMk cId="162583463" sldId="897"/>
            <ac:spMk id="6" creationId="{A311F8B4-F409-F805-A2FE-A7568EBAEF69}"/>
          </ac:spMkLst>
        </pc:spChg>
        <pc:spChg chg="add mod">
          <ac:chgData name="이율경" userId="19a9432c-eb02-4076-b2c3-546b7c2e22c2" providerId="ADAL" clId="{99C0921A-88CD-46B6-B182-819BF3C8E07B}" dt="2024-01-09T04:17:30.523" v="163" actId="571"/>
          <ac:spMkLst>
            <pc:docMk/>
            <pc:sldMk cId="162583463" sldId="897"/>
            <ac:spMk id="7" creationId="{DFF6FFE3-96BD-703A-C485-C10B81501491}"/>
          </ac:spMkLst>
        </pc:spChg>
        <pc:picChg chg="add mod">
          <ac:chgData name="이율경" userId="19a9432c-eb02-4076-b2c3-546b7c2e22c2" providerId="ADAL" clId="{99C0921A-88CD-46B6-B182-819BF3C8E07B}" dt="2024-01-09T04:16:53.960" v="124" actId="1076"/>
          <ac:picMkLst>
            <pc:docMk/>
            <pc:sldMk cId="162583463" sldId="897"/>
            <ac:picMk id="5" creationId="{B5E3D6B9-B481-F8E5-C226-FF814913E4AE}"/>
          </ac:picMkLst>
        </pc:picChg>
      </pc:sldChg>
      <pc:sldChg chg="addSp delSp modSp new mod">
        <pc:chgData name="이율경" userId="19a9432c-eb02-4076-b2c3-546b7c2e22c2" providerId="ADAL" clId="{99C0921A-88CD-46B6-B182-819BF3C8E07B}" dt="2024-01-09T04:24:01.054" v="308" actId="20577"/>
        <pc:sldMkLst>
          <pc:docMk/>
          <pc:sldMk cId="2349281432" sldId="898"/>
        </pc:sldMkLst>
        <pc:spChg chg="mod">
          <ac:chgData name="이율경" userId="19a9432c-eb02-4076-b2c3-546b7c2e22c2" providerId="ADAL" clId="{99C0921A-88CD-46B6-B182-819BF3C8E07B}" dt="2024-01-09T04:24:01.054" v="308" actId="20577"/>
          <ac:spMkLst>
            <pc:docMk/>
            <pc:sldMk cId="2349281432" sldId="898"/>
            <ac:spMk id="2" creationId="{07E99ECB-2F19-9FAD-22F5-3AE85024F612}"/>
          </ac:spMkLst>
        </pc:spChg>
        <pc:spChg chg="del">
          <ac:chgData name="이율경" userId="19a9432c-eb02-4076-b2c3-546b7c2e22c2" providerId="ADAL" clId="{99C0921A-88CD-46B6-B182-819BF3C8E07B}" dt="2024-01-09T04:22:21.003" v="269"/>
          <ac:spMkLst>
            <pc:docMk/>
            <pc:sldMk cId="2349281432" sldId="898"/>
            <ac:spMk id="3" creationId="{FBC17BCD-38CF-9552-5ED7-7627E87E6AC3}"/>
          </ac:spMkLst>
        </pc:spChg>
        <pc:picChg chg="add del mod">
          <ac:chgData name="이율경" userId="19a9432c-eb02-4076-b2c3-546b7c2e22c2" providerId="ADAL" clId="{99C0921A-88CD-46B6-B182-819BF3C8E07B}" dt="2024-01-09T04:22:20.256" v="268"/>
          <ac:picMkLst>
            <pc:docMk/>
            <pc:sldMk cId="2349281432" sldId="898"/>
            <ac:picMk id="5" creationId="{DBE624CE-495C-0D8E-DB83-9C90DE1BBD30}"/>
          </ac:picMkLst>
        </pc:picChg>
        <pc:picChg chg="add mod">
          <ac:chgData name="이율경" userId="19a9432c-eb02-4076-b2c3-546b7c2e22c2" providerId="ADAL" clId="{99C0921A-88CD-46B6-B182-819BF3C8E07B}" dt="2024-01-09T04:22:21.003" v="269"/>
          <ac:picMkLst>
            <pc:docMk/>
            <pc:sldMk cId="2349281432" sldId="898"/>
            <ac:picMk id="6" creationId="{BE92A4B4-D352-5CCC-65DA-64C1D2F09E90}"/>
          </ac:picMkLst>
        </pc:picChg>
      </pc:sldChg>
      <pc:sldChg chg="addSp delSp modSp new mod">
        <pc:chgData name="이율경" userId="19a9432c-eb02-4076-b2c3-546b7c2e22c2" providerId="ADAL" clId="{99C0921A-88CD-46B6-B182-819BF3C8E07B}" dt="2024-01-09T04:24:39.411" v="344" actId="20577"/>
        <pc:sldMkLst>
          <pc:docMk/>
          <pc:sldMk cId="3393567715" sldId="899"/>
        </pc:sldMkLst>
        <pc:spChg chg="mod">
          <ac:chgData name="이율경" userId="19a9432c-eb02-4076-b2c3-546b7c2e22c2" providerId="ADAL" clId="{99C0921A-88CD-46B6-B182-819BF3C8E07B}" dt="2024-01-09T04:24:39.411" v="344" actId="20577"/>
          <ac:spMkLst>
            <pc:docMk/>
            <pc:sldMk cId="3393567715" sldId="899"/>
            <ac:spMk id="2" creationId="{D58A9A33-829F-BAC0-2AF9-407E3B88998A}"/>
          </ac:spMkLst>
        </pc:spChg>
        <pc:spChg chg="del">
          <ac:chgData name="이율경" userId="19a9432c-eb02-4076-b2c3-546b7c2e22c2" providerId="ADAL" clId="{99C0921A-88CD-46B6-B182-819BF3C8E07B}" dt="2024-01-09T04:24:30.596" v="310"/>
          <ac:spMkLst>
            <pc:docMk/>
            <pc:sldMk cId="3393567715" sldId="899"/>
            <ac:spMk id="3" creationId="{46CADBFC-8C48-508C-F16C-0DC105B0FF0B}"/>
          </ac:spMkLst>
        </pc:spChg>
        <pc:picChg chg="add mod">
          <ac:chgData name="이율경" userId="19a9432c-eb02-4076-b2c3-546b7c2e22c2" providerId="ADAL" clId="{99C0921A-88CD-46B6-B182-819BF3C8E07B}" dt="2024-01-09T04:24:30.596" v="310"/>
          <ac:picMkLst>
            <pc:docMk/>
            <pc:sldMk cId="3393567715" sldId="899"/>
            <ac:picMk id="5" creationId="{53C707B2-A965-DA01-0912-808AE75B1BA1}"/>
          </ac:picMkLst>
        </pc:picChg>
      </pc:sldChg>
      <pc:sldChg chg="addSp delSp modSp new mod">
        <pc:chgData name="이율경" userId="19a9432c-eb02-4076-b2c3-546b7c2e22c2" providerId="ADAL" clId="{99C0921A-88CD-46B6-B182-819BF3C8E07B}" dt="2024-01-09T04:27:11.093" v="461" actId="20577"/>
        <pc:sldMkLst>
          <pc:docMk/>
          <pc:sldMk cId="2522823824" sldId="900"/>
        </pc:sldMkLst>
        <pc:spChg chg="mod">
          <ac:chgData name="이율경" userId="19a9432c-eb02-4076-b2c3-546b7c2e22c2" providerId="ADAL" clId="{99C0921A-88CD-46B6-B182-819BF3C8E07B}" dt="2024-01-09T04:27:11.093" v="461" actId="20577"/>
          <ac:spMkLst>
            <pc:docMk/>
            <pc:sldMk cId="2522823824" sldId="900"/>
            <ac:spMk id="2" creationId="{1DA5D2CC-8BCF-3602-223C-59D3E3E63ADB}"/>
          </ac:spMkLst>
        </pc:spChg>
        <pc:spChg chg="del">
          <ac:chgData name="이율경" userId="19a9432c-eb02-4076-b2c3-546b7c2e22c2" providerId="ADAL" clId="{99C0921A-88CD-46B6-B182-819BF3C8E07B}" dt="2024-01-09T04:26:59.821" v="424"/>
          <ac:spMkLst>
            <pc:docMk/>
            <pc:sldMk cId="2522823824" sldId="900"/>
            <ac:spMk id="3" creationId="{F5A7A899-9A14-B57B-6DE1-914A5B03C2B0}"/>
          </ac:spMkLst>
        </pc:spChg>
        <pc:picChg chg="add mod">
          <ac:chgData name="이율경" userId="19a9432c-eb02-4076-b2c3-546b7c2e22c2" providerId="ADAL" clId="{99C0921A-88CD-46B6-B182-819BF3C8E07B}" dt="2024-01-09T04:26:59.821" v="424"/>
          <ac:picMkLst>
            <pc:docMk/>
            <pc:sldMk cId="2522823824" sldId="900"/>
            <ac:picMk id="5" creationId="{510322EF-2099-B562-6F8D-560BBA7EA2D1}"/>
          </ac:picMkLst>
        </pc:picChg>
      </pc:sldChg>
      <pc:sldChg chg="addSp delSp modSp new mod">
        <pc:chgData name="이율경" userId="19a9432c-eb02-4076-b2c3-546b7c2e22c2" providerId="ADAL" clId="{99C0921A-88CD-46B6-B182-819BF3C8E07B}" dt="2024-01-09T04:26:17.180" v="423" actId="20577"/>
        <pc:sldMkLst>
          <pc:docMk/>
          <pc:sldMk cId="1548179245" sldId="901"/>
        </pc:sldMkLst>
        <pc:spChg chg="mod">
          <ac:chgData name="이율경" userId="19a9432c-eb02-4076-b2c3-546b7c2e22c2" providerId="ADAL" clId="{99C0921A-88CD-46B6-B182-819BF3C8E07B}" dt="2024-01-09T04:26:17.180" v="423" actId="20577"/>
          <ac:spMkLst>
            <pc:docMk/>
            <pc:sldMk cId="1548179245" sldId="901"/>
            <ac:spMk id="2" creationId="{A728F593-4839-5D9F-6B55-5ADAD2BD50DE}"/>
          </ac:spMkLst>
        </pc:spChg>
        <pc:spChg chg="del">
          <ac:chgData name="이율경" userId="19a9432c-eb02-4076-b2c3-546b7c2e22c2" providerId="ADAL" clId="{99C0921A-88CD-46B6-B182-819BF3C8E07B}" dt="2024-01-09T04:25:56.419" v="347"/>
          <ac:spMkLst>
            <pc:docMk/>
            <pc:sldMk cId="1548179245" sldId="901"/>
            <ac:spMk id="3" creationId="{AD027318-2B72-BF54-C3D3-97FC5CB98B2B}"/>
          </ac:spMkLst>
        </pc:spChg>
        <pc:picChg chg="add mod">
          <ac:chgData name="이율경" userId="19a9432c-eb02-4076-b2c3-546b7c2e22c2" providerId="ADAL" clId="{99C0921A-88CD-46B6-B182-819BF3C8E07B}" dt="2024-01-09T04:25:56.419" v="347"/>
          <ac:picMkLst>
            <pc:docMk/>
            <pc:sldMk cId="1548179245" sldId="901"/>
            <ac:picMk id="5" creationId="{B8F2F988-CC66-E150-D314-6B3B18683360}"/>
          </ac:picMkLst>
        </pc:picChg>
      </pc:sldChg>
    </pc:docChg>
  </pc:docChgLst>
  <pc:docChgLst>
    <pc:chgData name="dbfrud2@mail.ulsan.ac.kr" userId="19a9432c-eb02-4076-b2c3-546b7c2e22c2" providerId="ADAL" clId="{477ECA7C-BD2E-4E8E-B463-B0C5792ED913}"/>
    <pc:docChg chg="undo custSel addSld delSld modSld sldOrd">
      <pc:chgData name="dbfrud2@mail.ulsan.ac.kr" userId="19a9432c-eb02-4076-b2c3-546b7c2e22c2" providerId="ADAL" clId="{477ECA7C-BD2E-4E8E-B463-B0C5792ED913}" dt="2022-05-11T13:06:33.346" v="2401" actId="1076"/>
      <pc:docMkLst>
        <pc:docMk/>
      </pc:docMkLst>
      <pc:sldChg chg="modSp mod">
        <pc:chgData name="dbfrud2@mail.ulsan.ac.kr" userId="19a9432c-eb02-4076-b2c3-546b7c2e22c2" providerId="ADAL" clId="{477ECA7C-BD2E-4E8E-B463-B0C5792ED913}" dt="2022-05-10T04:43:29.039" v="15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477ECA7C-BD2E-4E8E-B463-B0C5792ED913}" dt="2022-05-10T04:43:29.039" v="15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477ECA7C-BD2E-4E8E-B463-B0C5792ED913}" dt="2022-05-10T05:12:47.907" v="405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477ECA7C-BD2E-4E8E-B463-B0C5792ED913}" dt="2022-05-10T05:12:47.907" v="405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dbfrud2@mail.ulsan.ac.kr" userId="19a9432c-eb02-4076-b2c3-546b7c2e22c2" providerId="ADAL" clId="{477ECA7C-BD2E-4E8E-B463-B0C5792ED913}" dt="2022-05-10T05:12:54.945" v="407"/>
        <pc:sldMkLst>
          <pc:docMk/>
          <pc:sldMk cId="2670378925" sldId="852"/>
        </pc:sldMkLst>
      </pc:sldChg>
      <pc:sldChg chg="ord">
        <pc:chgData name="dbfrud2@mail.ulsan.ac.kr" userId="19a9432c-eb02-4076-b2c3-546b7c2e22c2" providerId="ADAL" clId="{477ECA7C-BD2E-4E8E-B463-B0C5792ED913}" dt="2022-05-10T05:12:54.945" v="407"/>
        <pc:sldMkLst>
          <pc:docMk/>
          <pc:sldMk cId="3948516111" sldId="853"/>
        </pc:sldMkLst>
      </pc:sldChg>
      <pc:sldChg chg="ord">
        <pc:chgData name="dbfrud2@mail.ulsan.ac.kr" userId="19a9432c-eb02-4076-b2c3-546b7c2e22c2" providerId="ADAL" clId="{477ECA7C-BD2E-4E8E-B463-B0C5792ED913}" dt="2022-05-10T05:12:54.945" v="407"/>
        <pc:sldMkLst>
          <pc:docMk/>
          <pc:sldMk cId="1753383630" sldId="854"/>
        </pc:sldMkLst>
      </pc:sldChg>
      <pc:sldChg chg="addSp delSp modSp new mod">
        <pc:chgData name="dbfrud2@mail.ulsan.ac.kr" userId="19a9432c-eb02-4076-b2c3-546b7c2e22c2" providerId="ADAL" clId="{477ECA7C-BD2E-4E8E-B463-B0C5792ED913}" dt="2022-05-10T04:57:55.052" v="179" actId="1076"/>
        <pc:sldMkLst>
          <pc:docMk/>
          <pc:sldMk cId="2527462721" sldId="855"/>
        </pc:sldMkLst>
        <pc:spChg chg="mod">
          <ac:chgData name="dbfrud2@mail.ulsan.ac.kr" userId="19a9432c-eb02-4076-b2c3-546b7c2e22c2" providerId="ADAL" clId="{477ECA7C-BD2E-4E8E-B463-B0C5792ED913}" dt="2022-05-10T04:56:00.230" v="46" actId="20577"/>
          <ac:spMkLst>
            <pc:docMk/>
            <pc:sldMk cId="2527462721" sldId="855"/>
            <ac:spMk id="2" creationId="{6D4B0384-88E8-7F36-85E6-6D8C6254656D}"/>
          </ac:spMkLst>
        </pc:spChg>
        <pc:spChg chg="del">
          <ac:chgData name="dbfrud2@mail.ulsan.ac.kr" userId="19a9432c-eb02-4076-b2c3-546b7c2e22c2" providerId="ADAL" clId="{477ECA7C-BD2E-4E8E-B463-B0C5792ED913}" dt="2022-05-10T04:50:42.722" v="17" actId="22"/>
          <ac:spMkLst>
            <pc:docMk/>
            <pc:sldMk cId="2527462721" sldId="855"/>
            <ac:spMk id="3" creationId="{AEE3C4F2-D098-1956-B230-B364CB407F26}"/>
          </ac:spMkLst>
        </pc:spChg>
        <pc:spChg chg="add mod">
          <ac:chgData name="dbfrud2@mail.ulsan.ac.kr" userId="19a9432c-eb02-4076-b2c3-546b7c2e22c2" providerId="ADAL" clId="{477ECA7C-BD2E-4E8E-B463-B0C5792ED913}" dt="2022-05-10T04:57:46.820" v="178" actId="20577"/>
          <ac:spMkLst>
            <pc:docMk/>
            <pc:sldMk cId="2527462721" sldId="855"/>
            <ac:spMk id="10" creationId="{622B98DB-4B59-BAEC-76C8-8285704D8071}"/>
          </ac:spMkLst>
        </pc:spChg>
        <pc:picChg chg="add mod ord">
          <ac:chgData name="dbfrud2@mail.ulsan.ac.kr" userId="19a9432c-eb02-4076-b2c3-546b7c2e22c2" providerId="ADAL" clId="{477ECA7C-BD2E-4E8E-B463-B0C5792ED913}" dt="2022-05-10T04:56:53.215" v="100" actId="1076"/>
          <ac:picMkLst>
            <pc:docMk/>
            <pc:sldMk cId="2527462721" sldId="855"/>
            <ac:picMk id="6" creationId="{FE3191CF-73FF-F730-4ADD-FA9309FCA33A}"/>
          </ac:picMkLst>
        </pc:picChg>
        <pc:picChg chg="add mod">
          <ac:chgData name="dbfrud2@mail.ulsan.ac.kr" userId="19a9432c-eb02-4076-b2c3-546b7c2e22c2" providerId="ADAL" clId="{477ECA7C-BD2E-4E8E-B463-B0C5792ED913}" dt="2022-05-10T04:57:55.052" v="179" actId="1076"/>
          <ac:picMkLst>
            <pc:docMk/>
            <pc:sldMk cId="2527462721" sldId="855"/>
            <ac:picMk id="8" creationId="{7D392D50-97DD-975B-D0C7-8BC6272A28AC}"/>
          </ac:picMkLst>
        </pc:picChg>
        <pc:picChg chg="add del">
          <ac:chgData name="dbfrud2@mail.ulsan.ac.kr" userId="19a9432c-eb02-4076-b2c3-546b7c2e22c2" providerId="ADAL" clId="{477ECA7C-BD2E-4E8E-B463-B0C5792ED913}" dt="2022-05-10T04:55:32.751" v="26" actId="478"/>
          <ac:picMkLst>
            <pc:docMk/>
            <pc:sldMk cId="2527462721" sldId="855"/>
            <ac:picMk id="9" creationId="{7EADA02E-140F-51F0-DD1B-F5DC35028C88}"/>
          </ac:picMkLst>
        </pc:picChg>
      </pc:sldChg>
      <pc:sldChg chg="addSp delSp modSp new mod">
        <pc:chgData name="dbfrud2@mail.ulsan.ac.kr" userId="19a9432c-eb02-4076-b2c3-546b7c2e22c2" providerId="ADAL" clId="{477ECA7C-BD2E-4E8E-B463-B0C5792ED913}" dt="2022-05-10T04:58:32.803" v="215" actId="20577"/>
        <pc:sldMkLst>
          <pc:docMk/>
          <pc:sldMk cId="3316779907" sldId="856"/>
        </pc:sldMkLst>
        <pc:spChg chg="mod">
          <ac:chgData name="dbfrud2@mail.ulsan.ac.kr" userId="19a9432c-eb02-4076-b2c3-546b7c2e22c2" providerId="ADAL" clId="{477ECA7C-BD2E-4E8E-B463-B0C5792ED913}" dt="2022-05-10T04:58:32.803" v="215" actId="20577"/>
          <ac:spMkLst>
            <pc:docMk/>
            <pc:sldMk cId="3316779907" sldId="856"/>
            <ac:spMk id="2" creationId="{58EDFFC2-9EF1-F4E0-7231-5049762790D2}"/>
          </ac:spMkLst>
        </pc:spChg>
        <pc:spChg chg="del">
          <ac:chgData name="dbfrud2@mail.ulsan.ac.kr" userId="19a9432c-eb02-4076-b2c3-546b7c2e22c2" providerId="ADAL" clId="{477ECA7C-BD2E-4E8E-B463-B0C5792ED913}" dt="2022-05-10T04:54:43.772" v="22"/>
          <ac:spMkLst>
            <pc:docMk/>
            <pc:sldMk cId="3316779907" sldId="856"/>
            <ac:spMk id="3" creationId="{4465B73C-2783-E951-6511-73CEFCBE0EAC}"/>
          </ac:spMkLst>
        </pc:spChg>
        <pc:spChg chg="add del mod">
          <ac:chgData name="dbfrud2@mail.ulsan.ac.kr" userId="19a9432c-eb02-4076-b2c3-546b7c2e22c2" providerId="ADAL" clId="{477ECA7C-BD2E-4E8E-B463-B0C5792ED913}" dt="2022-05-10T04:58:10.389" v="183" actId="478"/>
          <ac:spMkLst>
            <pc:docMk/>
            <pc:sldMk cId="3316779907" sldId="856"/>
            <ac:spMk id="12" creationId="{460EA535-759D-2DD6-0336-91BCB2FC5C1C}"/>
          </ac:spMkLst>
        </pc:spChg>
        <pc:picChg chg="add del mod">
          <ac:chgData name="dbfrud2@mail.ulsan.ac.kr" userId="19a9432c-eb02-4076-b2c3-546b7c2e22c2" providerId="ADAL" clId="{477ECA7C-BD2E-4E8E-B463-B0C5792ED913}" dt="2022-05-10T04:58:10.389" v="183" actId="478"/>
          <ac:picMkLst>
            <pc:docMk/>
            <pc:sldMk cId="3316779907" sldId="856"/>
            <ac:picMk id="6" creationId="{4BEE91C9-1448-FD18-5FD0-369304D6E022}"/>
          </ac:picMkLst>
        </pc:picChg>
        <pc:picChg chg="add del mod">
          <ac:chgData name="dbfrud2@mail.ulsan.ac.kr" userId="19a9432c-eb02-4076-b2c3-546b7c2e22c2" providerId="ADAL" clId="{477ECA7C-BD2E-4E8E-B463-B0C5792ED913}" dt="2022-05-10T04:58:05.818" v="181" actId="478"/>
          <ac:picMkLst>
            <pc:docMk/>
            <pc:sldMk cId="3316779907" sldId="856"/>
            <ac:picMk id="8" creationId="{A4416809-EF6D-A3B6-34F8-A32E5C34D02C}"/>
          </ac:picMkLst>
        </pc:picChg>
        <pc:picChg chg="add del mod">
          <ac:chgData name="dbfrud2@mail.ulsan.ac.kr" userId="19a9432c-eb02-4076-b2c3-546b7c2e22c2" providerId="ADAL" clId="{477ECA7C-BD2E-4E8E-B463-B0C5792ED913}" dt="2022-05-10T04:58:03.963" v="180" actId="478"/>
          <ac:picMkLst>
            <pc:docMk/>
            <pc:sldMk cId="3316779907" sldId="856"/>
            <ac:picMk id="10" creationId="{5ED5C7A0-6723-52A8-375B-D50CBC7742D1}"/>
          </ac:picMkLst>
        </pc:picChg>
      </pc:sldChg>
      <pc:sldChg chg="addSp delSp modSp new mod">
        <pc:chgData name="dbfrud2@mail.ulsan.ac.kr" userId="19a9432c-eb02-4076-b2c3-546b7c2e22c2" providerId="ADAL" clId="{477ECA7C-BD2E-4E8E-B463-B0C5792ED913}" dt="2022-05-11T02:10:00.015" v="1357" actId="1076"/>
        <pc:sldMkLst>
          <pc:docMk/>
          <pc:sldMk cId="850531561" sldId="857"/>
        </pc:sldMkLst>
        <pc:spChg chg="mod">
          <ac:chgData name="dbfrud2@mail.ulsan.ac.kr" userId="19a9432c-eb02-4076-b2c3-546b7c2e22c2" providerId="ADAL" clId="{477ECA7C-BD2E-4E8E-B463-B0C5792ED913}" dt="2022-05-10T11:20:14.599" v="443" actId="20577"/>
          <ac:spMkLst>
            <pc:docMk/>
            <pc:sldMk cId="850531561" sldId="857"/>
            <ac:spMk id="2" creationId="{04481CCF-4092-31A1-A406-F1355842C38B}"/>
          </ac:spMkLst>
        </pc:spChg>
        <pc:spChg chg="mod">
          <ac:chgData name="dbfrud2@mail.ulsan.ac.kr" userId="19a9432c-eb02-4076-b2c3-546b7c2e22c2" providerId="ADAL" clId="{477ECA7C-BD2E-4E8E-B463-B0C5792ED913}" dt="2022-05-11T02:09:47.046" v="1322" actId="368"/>
          <ac:spMkLst>
            <pc:docMk/>
            <pc:sldMk cId="850531561" sldId="857"/>
            <ac:spMk id="3" creationId="{5D364C5C-20B0-4177-56E5-47C983021FE1}"/>
          </ac:spMkLst>
        </pc:spChg>
        <pc:picChg chg="del mod ord replST">
          <ac:chgData name="dbfrud2@mail.ulsan.ac.kr" userId="19a9432c-eb02-4076-b2c3-546b7c2e22c2" providerId="ADAL" clId="{477ECA7C-BD2E-4E8E-B463-B0C5792ED913}" dt="2022-05-11T02:08:45.469" v="1306" actId="478"/>
          <ac:picMkLst>
            <pc:docMk/>
            <pc:sldMk cId="850531561" sldId="857"/>
            <ac:picMk id="6" creationId="{50F4C59F-D9BF-6A87-CAFE-CAF3E93D130C}"/>
          </ac:picMkLst>
        </pc:picChg>
        <pc:picChg chg="del mod replST">
          <ac:chgData name="dbfrud2@mail.ulsan.ac.kr" userId="19a9432c-eb02-4076-b2c3-546b7c2e22c2" providerId="ADAL" clId="{477ECA7C-BD2E-4E8E-B463-B0C5792ED913}" dt="2022-05-10T11:21:31.158" v="497" actId="478"/>
          <ac:picMkLst>
            <pc:docMk/>
            <pc:sldMk cId="850531561" sldId="857"/>
            <ac:picMk id="6" creationId="{AA6F00B3-EA2D-D01E-6F61-6EF8BD763AF0}"/>
          </ac:picMkLst>
        </pc:picChg>
        <pc:picChg chg="add del mod">
          <ac:chgData name="dbfrud2@mail.ulsan.ac.kr" userId="19a9432c-eb02-4076-b2c3-546b7c2e22c2" providerId="ADAL" clId="{477ECA7C-BD2E-4E8E-B463-B0C5792ED913}" dt="2022-05-11T02:06:41.271" v="1273" actId="478"/>
          <ac:picMkLst>
            <pc:docMk/>
            <pc:sldMk cId="850531561" sldId="857"/>
            <ac:picMk id="8" creationId="{4DE1F5BF-26D5-7694-4B8A-A4E2BB083B3E}"/>
          </ac:picMkLst>
        </pc:picChg>
        <pc:picChg chg="del mod ord replST">
          <ac:chgData name="dbfrud2@mail.ulsan.ac.kr" userId="19a9432c-eb02-4076-b2c3-546b7c2e22c2" providerId="ADAL" clId="{477ECA7C-BD2E-4E8E-B463-B0C5792ED913}" dt="2022-05-10T11:26:04.271" v="528" actId="478"/>
          <ac:picMkLst>
            <pc:docMk/>
            <pc:sldMk cId="850531561" sldId="857"/>
            <ac:picMk id="8" creationId="{847DDC02-D09E-A501-7803-49DF1F83D358}"/>
          </ac:picMkLst>
        </pc:picChg>
        <pc:picChg chg="mod ord replST">
          <ac:chgData name="dbfrud2@mail.ulsan.ac.kr" userId="19a9432c-eb02-4076-b2c3-546b7c2e22c2" providerId="ADAL" clId="{477ECA7C-BD2E-4E8E-B463-B0C5792ED913}" dt="2022-05-11T02:09:29.072" v="1315" actId="1076"/>
          <ac:picMkLst>
            <pc:docMk/>
            <pc:sldMk cId="850531561" sldId="857"/>
            <ac:picMk id="9" creationId="{E2F08D3C-EDD0-DC27-4970-CA2069B1EBB3}"/>
          </ac:picMkLst>
        </pc:picChg>
        <pc:picChg chg="del mod ord replST">
          <ac:chgData name="dbfrud2@mail.ulsan.ac.kr" userId="19a9432c-eb02-4076-b2c3-546b7c2e22c2" providerId="ADAL" clId="{477ECA7C-BD2E-4E8E-B463-B0C5792ED913}" dt="2022-05-10T11:27:26.631" v="559" actId="478"/>
          <ac:picMkLst>
            <pc:docMk/>
            <pc:sldMk cId="850531561" sldId="857"/>
            <ac:picMk id="10" creationId="{A326AB28-29A7-0226-062E-FE16152EAC9F}"/>
          </ac:picMkLst>
        </pc:picChg>
        <pc:picChg chg="mod ord replST">
          <ac:chgData name="dbfrud2@mail.ulsan.ac.kr" userId="19a9432c-eb02-4076-b2c3-546b7c2e22c2" providerId="ADAL" clId="{477ECA7C-BD2E-4E8E-B463-B0C5792ED913}" dt="2022-05-11T02:09:55.538" v="1355" actId="1076"/>
          <ac:picMkLst>
            <pc:docMk/>
            <pc:sldMk cId="850531561" sldId="857"/>
            <ac:picMk id="11" creationId="{83A982D6-409E-C2C3-5D04-84982F526DD0}"/>
          </ac:picMkLst>
        </pc:picChg>
        <pc:picChg chg="del mod ord replST">
          <ac:chgData name="dbfrud2@mail.ulsan.ac.kr" userId="19a9432c-eb02-4076-b2c3-546b7c2e22c2" providerId="ADAL" clId="{477ECA7C-BD2E-4E8E-B463-B0C5792ED913}" dt="2022-05-10T11:28:18.745" v="590" actId="478"/>
          <ac:picMkLst>
            <pc:docMk/>
            <pc:sldMk cId="850531561" sldId="857"/>
            <ac:picMk id="12" creationId="{303CCC17-36A8-522B-AC03-56026E221068}"/>
          </ac:picMkLst>
        </pc:picChg>
        <pc:picChg chg="del mod ord replST">
          <ac:chgData name="dbfrud2@mail.ulsan.ac.kr" userId="19a9432c-eb02-4076-b2c3-546b7c2e22c2" providerId="ADAL" clId="{477ECA7C-BD2E-4E8E-B463-B0C5792ED913}" dt="2022-05-11T02:09:47.052" v="1349" actId="478"/>
          <ac:picMkLst>
            <pc:docMk/>
            <pc:sldMk cId="850531561" sldId="857"/>
            <ac:picMk id="14" creationId="{E9B14589-795F-EDED-0FD5-3DBE9892F973}"/>
          </ac:picMkLst>
        </pc:picChg>
        <pc:picChg chg="del mod replST">
          <ac:chgData name="dbfrud2@mail.ulsan.ac.kr" userId="19a9432c-eb02-4076-b2c3-546b7c2e22c2" providerId="ADAL" clId="{477ECA7C-BD2E-4E8E-B463-B0C5792ED913}" dt="2022-05-10T11:30:50.227" v="648" actId="478"/>
          <ac:picMkLst>
            <pc:docMk/>
            <pc:sldMk cId="850531561" sldId="857"/>
            <ac:picMk id="16" creationId="{68ED47F7-6D42-D9C0-4F4E-422338F4B42E}"/>
          </ac:picMkLst>
        </pc:picChg>
        <pc:picChg chg="mod ord replST">
          <ac:chgData name="dbfrud2@mail.ulsan.ac.kr" userId="19a9432c-eb02-4076-b2c3-546b7c2e22c2" providerId="ADAL" clId="{477ECA7C-BD2E-4E8E-B463-B0C5792ED913}" dt="2022-05-11T02:09:57.415" v="1356" actId="1076"/>
          <ac:picMkLst>
            <pc:docMk/>
            <pc:sldMk cId="850531561" sldId="857"/>
            <ac:picMk id="18" creationId="{A88906E5-2992-DDAF-1FC9-D299658FF4BD}"/>
          </ac:picMkLst>
        </pc:picChg>
        <pc:picChg chg="del mod replST">
          <ac:chgData name="dbfrud2@mail.ulsan.ac.kr" userId="19a9432c-eb02-4076-b2c3-546b7c2e22c2" providerId="ADAL" clId="{477ECA7C-BD2E-4E8E-B463-B0C5792ED913}" dt="2022-05-10T11:31:32.179" v="706" actId="478"/>
          <ac:picMkLst>
            <pc:docMk/>
            <pc:sldMk cId="850531561" sldId="857"/>
            <ac:picMk id="20" creationId="{F2173DCB-13E9-334F-3CFA-7B3D06A9E347}"/>
          </ac:picMkLst>
        </pc:picChg>
        <pc:picChg chg="mod ord replST">
          <ac:chgData name="dbfrud2@mail.ulsan.ac.kr" userId="19a9432c-eb02-4076-b2c3-546b7c2e22c2" providerId="ADAL" clId="{477ECA7C-BD2E-4E8E-B463-B0C5792ED913}" dt="2022-05-11T02:10:00.015" v="1357" actId="1076"/>
          <ac:picMkLst>
            <pc:docMk/>
            <pc:sldMk cId="850531561" sldId="857"/>
            <ac:picMk id="22" creationId="{45C1C6E5-AF6D-5D84-2975-61B2A2A1D26D}"/>
          </ac:picMkLst>
        </pc:picChg>
      </pc:sldChg>
      <pc:sldChg chg="modSp new del mod">
        <pc:chgData name="dbfrud2@mail.ulsan.ac.kr" userId="19a9432c-eb02-4076-b2c3-546b7c2e22c2" providerId="ADAL" clId="{477ECA7C-BD2E-4E8E-B463-B0C5792ED913}" dt="2022-05-10T04:58:11.979" v="184" actId="47"/>
        <pc:sldMkLst>
          <pc:docMk/>
          <pc:sldMk cId="3301964342" sldId="857"/>
        </pc:sldMkLst>
        <pc:spChg chg="mod">
          <ac:chgData name="dbfrud2@mail.ulsan.ac.kr" userId="19a9432c-eb02-4076-b2c3-546b7c2e22c2" providerId="ADAL" clId="{477ECA7C-BD2E-4E8E-B463-B0C5792ED913}" dt="2022-05-10T04:55:51.297" v="28" actId="20577"/>
          <ac:spMkLst>
            <pc:docMk/>
            <pc:sldMk cId="3301964342" sldId="857"/>
            <ac:spMk id="3" creationId="{936156FD-AAC1-4633-437A-4FDE5C108E9E}"/>
          </ac:spMkLst>
        </pc:spChg>
      </pc:sldChg>
      <pc:sldChg chg="addSp delSp modSp new mod">
        <pc:chgData name="dbfrud2@mail.ulsan.ac.kr" userId="19a9432c-eb02-4076-b2c3-546b7c2e22c2" providerId="ADAL" clId="{477ECA7C-BD2E-4E8E-B463-B0C5792ED913}" dt="2022-05-11T00:31:32.707" v="952" actId="962"/>
        <pc:sldMkLst>
          <pc:docMk/>
          <pc:sldMk cId="1005321897" sldId="858"/>
        </pc:sldMkLst>
        <pc:spChg chg="mod">
          <ac:chgData name="dbfrud2@mail.ulsan.ac.kr" userId="19a9432c-eb02-4076-b2c3-546b7c2e22c2" providerId="ADAL" clId="{477ECA7C-BD2E-4E8E-B463-B0C5792ED913}" dt="2022-05-11T00:26:40.271" v="751" actId="20577"/>
          <ac:spMkLst>
            <pc:docMk/>
            <pc:sldMk cId="1005321897" sldId="858"/>
            <ac:spMk id="2" creationId="{7F0E50BE-A330-1097-E3E1-91A1A2E5193A}"/>
          </ac:spMkLst>
        </pc:spChg>
        <pc:spChg chg="add del mod">
          <ac:chgData name="dbfrud2@mail.ulsan.ac.kr" userId="19a9432c-eb02-4076-b2c3-546b7c2e22c2" providerId="ADAL" clId="{477ECA7C-BD2E-4E8E-B463-B0C5792ED913}" dt="2022-05-11T00:31:32.668" v="924" actId="368"/>
          <ac:spMkLst>
            <pc:docMk/>
            <pc:sldMk cId="1005321897" sldId="858"/>
            <ac:spMk id="3" creationId="{6851C587-185B-5C00-EE94-2E044E1339DB}"/>
          </ac:spMkLst>
        </pc:spChg>
        <pc:picChg chg="add del mod">
          <ac:chgData name="dbfrud2@mail.ulsan.ac.kr" userId="19a9432c-eb02-4076-b2c3-546b7c2e22c2" providerId="ADAL" clId="{477ECA7C-BD2E-4E8E-B463-B0C5792ED913}" dt="2022-05-11T00:27:23.235" v="753"/>
          <ac:picMkLst>
            <pc:docMk/>
            <pc:sldMk cId="1005321897" sldId="858"/>
            <ac:picMk id="5" creationId="{82476A2A-BF28-B5BD-D17A-5CDD58EC66C7}"/>
          </ac:picMkLst>
        </pc:picChg>
        <pc:picChg chg="add del mod">
          <ac:chgData name="dbfrud2@mail.ulsan.ac.kr" userId="19a9432c-eb02-4076-b2c3-546b7c2e22c2" providerId="ADAL" clId="{477ECA7C-BD2E-4E8E-B463-B0C5792ED913}" dt="2022-05-11T00:30:19.817" v="783" actId="478"/>
          <ac:picMkLst>
            <pc:docMk/>
            <pc:sldMk cId="1005321897" sldId="858"/>
            <ac:picMk id="6" creationId="{231CB25F-0E3F-4849-D451-E2D15573AFB7}"/>
          </ac:picMkLst>
        </pc:picChg>
        <pc:picChg chg="del mod ord replST">
          <ac:chgData name="dbfrud2@mail.ulsan.ac.kr" userId="19a9432c-eb02-4076-b2c3-546b7c2e22c2" providerId="ADAL" clId="{477ECA7C-BD2E-4E8E-B463-B0C5792ED913}" dt="2022-05-11T00:30:30.312" v="816" actId="478"/>
          <ac:picMkLst>
            <pc:docMk/>
            <pc:sldMk cId="1005321897" sldId="858"/>
            <ac:picMk id="8" creationId="{D4F7CEDB-7D56-DB66-4EF9-886A2FF9463C}"/>
          </ac:picMkLst>
        </pc:picChg>
        <pc:picChg chg="del mod ord replST">
          <ac:chgData name="dbfrud2@mail.ulsan.ac.kr" userId="19a9432c-eb02-4076-b2c3-546b7c2e22c2" providerId="ADAL" clId="{477ECA7C-BD2E-4E8E-B463-B0C5792ED913}" dt="2022-05-11T00:30:38.548" v="849" actId="478"/>
          <ac:picMkLst>
            <pc:docMk/>
            <pc:sldMk cId="1005321897" sldId="858"/>
            <ac:picMk id="10" creationId="{AD32325F-81FA-4F93-3653-A56A46B7BFD0}"/>
          </ac:picMkLst>
        </pc:picChg>
        <pc:picChg chg="del mod ord replST">
          <ac:chgData name="dbfrud2@mail.ulsan.ac.kr" userId="19a9432c-eb02-4076-b2c3-546b7c2e22c2" providerId="ADAL" clId="{477ECA7C-BD2E-4E8E-B463-B0C5792ED913}" dt="2022-05-11T00:31:08.668" v="882" actId="478"/>
          <ac:picMkLst>
            <pc:docMk/>
            <pc:sldMk cId="1005321897" sldId="858"/>
            <ac:picMk id="12" creationId="{FA8DAC6C-D357-D21B-ECCA-3D5426FC6052}"/>
          </ac:picMkLst>
        </pc:picChg>
        <pc:picChg chg="del mod ord replST">
          <ac:chgData name="dbfrud2@mail.ulsan.ac.kr" userId="19a9432c-eb02-4076-b2c3-546b7c2e22c2" providerId="ADAL" clId="{477ECA7C-BD2E-4E8E-B463-B0C5792ED913}" dt="2022-05-11T00:31:24.924" v="915" actId="478"/>
          <ac:picMkLst>
            <pc:docMk/>
            <pc:sldMk cId="1005321897" sldId="858"/>
            <ac:picMk id="14" creationId="{EC4C11ED-D5CF-37E0-00CF-58098A65EFD7}"/>
          </ac:picMkLst>
        </pc:picChg>
        <pc:picChg chg="del mod ord replST">
          <ac:chgData name="dbfrud2@mail.ulsan.ac.kr" userId="19a9432c-eb02-4076-b2c3-546b7c2e22c2" providerId="ADAL" clId="{477ECA7C-BD2E-4E8E-B463-B0C5792ED913}" dt="2022-05-11T00:31:32.673" v="948" actId="478"/>
          <ac:picMkLst>
            <pc:docMk/>
            <pc:sldMk cId="1005321897" sldId="858"/>
            <ac:picMk id="16" creationId="{ADDC21D8-302D-E584-4D4C-EB403B64C4F0}"/>
          </ac:picMkLst>
        </pc:picChg>
        <pc:picChg chg="mod ord replST">
          <ac:chgData name="dbfrud2@mail.ulsan.ac.kr" userId="19a9432c-eb02-4076-b2c3-546b7c2e22c2" providerId="ADAL" clId="{477ECA7C-BD2E-4E8E-B463-B0C5792ED913}" dt="2022-05-11T00:31:32.707" v="952" actId="962"/>
          <ac:picMkLst>
            <pc:docMk/>
            <pc:sldMk cId="1005321897" sldId="858"/>
            <ac:picMk id="18" creationId="{E02DF36E-38C1-5509-F632-F31AFC076A3D}"/>
          </ac:picMkLst>
        </pc:picChg>
      </pc:sldChg>
      <pc:sldChg chg="addSp delSp modSp new mod">
        <pc:chgData name="dbfrud2@mail.ulsan.ac.kr" userId="19a9432c-eb02-4076-b2c3-546b7c2e22c2" providerId="ADAL" clId="{477ECA7C-BD2E-4E8E-B463-B0C5792ED913}" dt="2022-05-11T01:09:20.548" v="1065" actId="962"/>
        <pc:sldMkLst>
          <pc:docMk/>
          <pc:sldMk cId="308162982" sldId="859"/>
        </pc:sldMkLst>
        <pc:spChg chg="mod">
          <ac:chgData name="dbfrud2@mail.ulsan.ac.kr" userId="19a9432c-eb02-4076-b2c3-546b7c2e22c2" providerId="ADAL" clId="{477ECA7C-BD2E-4E8E-B463-B0C5792ED913}" dt="2022-05-11T01:07:15.808" v="965" actId="20577"/>
          <ac:spMkLst>
            <pc:docMk/>
            <pc:sldMk cId="308162982" sldId="859"/>
            <ac:spMk id="2" creationId="{D2CFD078-136F-EAAD-0C65-B588FDEC960B}"/>
          </ac:spMkLst>
        </pc:spChg>
        <pc:spChg chg="mod">
          <ac:chgData name="dbfrud2@mail.ulsan.ac.kr" userId="19a9432c-eb02-4076-b2c3-546b7c2e22c2" providerId="ADAL" clId="{477ECA7C-BD2E-4E8E-B463-B0C5792ED913}" dt="2022-05-11T01:09:20.508" v="1037" actId="368"/>
          <ac:spMkLst>
            <pc:docMk/>
            <pc:sldMk cId="308162982" sldId="859"/>
            <ac:spMk id="3" creationId="{D06652A1-9163-CF9D-C848-3E66B1A4D0E0}"/>
          </ac:spMkLst>
        </pc:spChg>
        <pc:picChg chg="add del mod">
          <ac:chgData name="dbfrud2@mail.ulsan.ac.kr" userId="19a9432c-eb02-4076-b2c3-546b7c2e22c2" providerId="ADAL" clId="{477ECA7C-BD2E-4E8E-B463-B0C5792ED913}" dt="2022-05-11T01:08:41.454" v="995" actId="478"/>
          <ac:picMkLst>
            <pc:docMk/>
            <pc:sldMk cId="308162982" sldId="859"/>
            <ac:picMk id="5" creationId="{6C05E857-F709-5D41-7869-8BED0EE0723C}"/>
          </ac:picMkLst>
        </pc:picChg>
        <pc:picChg chg="del mod ord replST">
          <ac:chgData name="dbfrud2@mail.ulsan.ac.kr" userId="19a9432c-eb02-4076-b2c3-546b7c2e22c2" providerId="ADAL" clId="{477ECA7C-BD2E-4E8E-B463-B0C5792ED913}" dt="2022-05-11T01:09:00.416" v="1028" actId="478"/>
          <ac:picMkLst>
            <pc:docMk/>
            <pc:sldMk cId="308162982" sldId="859"/>
            <ac:picMk id="7" creationId="{B9E45776-DEB7-EC63-89DF-1535101B25E2}"/>
          </ac:picMkLst>
        </pc:picChg>
        <pc:picChg chg="del mod ord replST">
          <ac:chgData name="dbfrud2@mail.ulsan.ac.kr" userId="19a9432c-eb02-4076-b2c3-546b7c2e22c2" providerId="ADAL" clId="{477ECA7C-BD2E-4E8E-B463-B0C5792ED913}" dt="2022-05-11T01:09:20.513" v="1061" actId="478"/>
          <ac:picMkLst>
            <pc:docMk/>
            <pc:sldMk cId="308162982" sldId="859"/>
            <ac:picMk id="9" creationId="{C9AB1E67-D4F4-E944-E171-2E5DD21589E0}"/>
          </ac:picMkLst>
        </pc:picChg>
        <pc:picChg chg="mod ord replST">
          <ac:chgData name="dbfrud2@mail.ulsan.ac.kr" userId="19a9432c-eb02-4076-b2c3-546b7c2e22c2" providerId="ADAL" clId="{477ECA7C-BD2E-4E8E-B463-B0C5792ED913}" dt="2022-05-11T01:09:20.548" v="1065" actId="962"/>
          <ac:picMkLst>
            <pc:docMk/>
            <pc:sldMk cId="308162982" sldId="859"/>
            <ac:picMk id="11" creationId="{0E011ED8-742B-EB2E-64C5-D93C0205AF5A}"/>
          </ac:picMkLst>
        </pc:picChg>
      </pc:sldChg>
      <pc:sldChg chg="delSp modSp new mod">
        <pc:chgData name="dbfrud2@mail.ulsan.ac.kr" userId="19a9432c-eb02-4076-b2c3-546b7c2e22c2" providerId="ADAL" clId="{477ECA7C-BD2E-4E8E-B463-B0C5792ED913}" dt="2022-05-11T01:16:26.947" v="1205" actId="962"/>
        <pc:sldMkLst>
          <pc:docMk/>
          <pc:sldMk cId="1274913715" sldId="860"/>
        </pc:sldMkLst>
        <pc:spChg chg="mod">
          <ac:chgData name="dbfrud2@mail.ulsan.ac.kr" userId="19a9432c-eb02-4076-b2c3-546b7c2e22c2" providerId="ADAL" clId="{477ECA7C-BD2E-4E8E-B463-B0C5792ED913}" dt="2022-05-11T01:09:40.469" v="1079" actId="20577"/>
          <ac:spMkLst>
            <pc:docMk/>
            <pc:sldMk cId="1274913715" sldId="860"/>
            <ac:spMk id="2" creationId="{D5151582-B931-738B-A917-43E4C53DA553}"/>
          </ac:spMkLst>
        </pc:spChg>
        <pc:spChg chg="mod">
          <ac:chgData name="dbfrud2@mail.ulsan.ac.kr" userId="19a9432c-eb02-4076-b2c3-546b7c2e22c2" providerId="ADAL" clId="{477ECA7C-BD2E-4E8E-B463-B0C5792ED913}" dt="2022-05-11T01:16:26.886" v="1177" actId="368"/>
          <ac:spMkLst>
            <pc:docMk/>
            <pc:sldMk cId="1274913715" sldId="860"/>
            <ac:spMk id="3" creationId="{D57272A5-0829-956C-FBA6-D944AF257616}"/>
          </ac:spMkLst>
        </pc:spChg>
        <pc:picChg chg="del mod replST">
          <ac:chgData name="dbfrud2@mail.ulsan.ac.kr" userId="19a9432c-eb02-4076-b2c3-546b7c2e22c2" providerId="ADAL" clId="{477ECA7C-BD2E-4E8E-B463-B0C5792ED913}" dt="2022-05-11T01:15:28.140" v="1135" actId="478"/>
          <ac:picMkLst>
            <pc:docMk/>
            <pc:sldMk cId="1274913715" sldId="860"/>
            <ac:picMk id="6" creationId="{9EF43812-A4FD-9842-B799-496E9D0B6D53}"/>
          </ac:picMkLst>
        </pc:picChg>
        <pc:picChg chg="del mod ord replST">
          <ac:chgData name="dbfrud2@mail.ulsan.ac.kr" userId="19a9432c-eb02-4076-b2c3-546b7c2e22c2" providerId="ADAL" clId="{477ECA7C-BD2E-4E8E-B463-B0C5792ED913}" dt="2022-05-11T01:15:53.079" v="1168" actId="478"/>
          <ac:picMkLst>
            <pc:docMk/>
            <pc:sldMk cId="1274913715" sldId="860"/>
            <ac:picMk id="8" creationId="{744BF1DF-1E2E-1C94-3579-90C15F854B64}"/>
          </ac:picMkLst>
        </pc:picChg>
        <pc:picChg chg="del mod ord replST">
          <ac:chgData name="dbfrud2@mail.ulsan.ac.kr" userId="19a9432c-eb02-4076-b2c3-546b7c2e22c2" providerId="ADAL" clId="{477ECA7C-BD2E-4E8E-B463-B0C5792ED913}" dt="2022-05-11T01:16:26.890" v="1201" actId="478"/>
          <ac:picMkLst>
            <pc:docMk/>
            <pc:sldMk cId="1274913715" sldId="860"/>
            <ac:picMk id="10" creationId="{271E44F5-4620-BC21-619B-8467CF949090}"/>
          </ac:picMkLst>
        </pc:picChg>
        <pc:picChg chg="mod ord replST">
          <ac:chgData name="dbfrud2@mail.ulsan.ac.kr" userId="19a9432c-eb02-4076-b2c3-546b7c2e22c2" providerId="ADAL" clId="{477ECA7C-BD2E-4E8E-B463-B0C5792ED913}" dt="2022-05-11T01:16:26.947" v="1205" actId="962"/>
          <ac:picMkLst>
            <pc:docMk/>
            <pc:sldMk cId="1274913715" sldId="860"/>
            <ac:picMk id="12" creationId="{9A0E7080-0D24-F04D-DCA6-6C28D1F81A2B}"/>
          </ac:picMkLst>
        </pc:picChg>
      </pc:sldChg>
      <pc:sldChg chg="modSp new mod">
        <pc:chgData name="dbfrud2@mail.ulsan.ac.kr" userId="19a9432c-eb02-4076-b2c3-546b7c2e22c2" providerId="ADAL" clId="{477ECA7C-BD2E-4E8E-B463-B0C5792ED913}" dt="2022-05-11T01:19:57.956" v="1241" actId="962"/>
        <pc:sldMkLst>
          <pc:docMk/>
          <pc:sldMk cId="2387613055" sldId="861"/>
        </pc:sldMkLst>
        <pc:spChg chg="mod">
          <ac:chgData name="dbfrud2@mail.ulsan.ac.kr" userId="19a9432c-eb02-4076-b2c3-546b7c2e22c2" providerId="ADAL" clId="{477ECA7C-BD2E-4E8E-B463-B0C5792ED913}" dt="2022-05-11T01:17:25.551" v="1214" actId="108"/>
          <ac:spMkLst>
            <pc:docMk/>
            <pc:sldMk cId="2387613055" sldId="861"/>
            <ac:spMk id="2" creationId="{422184B3-BD2F-2C11-F455-56BD60A90F1B}"/>
          </ac:spMkLst>
        </pc:spChg>
        <pc:spChg chg="mod">
          <ac:chgData name="dbfrud2@mail.ulsan.ac.kr" userId="19a9432c-eb02-4076-b2c3-546b7c2e22c2" providerId="ADAL" clId="{477ECA7C-BD2E-4E8E-B463-B0C5792ED913}" dt="2022-05-11T01:19:57.891" v="1217" actId="368"/>
          <ac:spMkLst>
            <pc:docMk/>
            <pc:sldMk cId="2387613055" sldId="861"/>
            <ac:spMk id="3" creationId="{788CC232-BCD7-4799-1AA9-2C92A01682C4}"/>
          </ac:spMkLst>
        </pc:spChg>
        <pc:picChg chg="mod replST">
          <ac:chgData name="dbfrud2@mail.ulsan.ac.kr" userId="19a9432c-eb02-4076-b2c3-546b7c2e22c2" providerId="ADAL" clId="{477ECA7C-BD2E-4E8E-B463-B0C5792ED913}" dt="2022-05-11T01:19:57.956" v="1241" actId="962"/>
          <ac:picMkLst>
            <pc:docMk/>
            <pc:sldMk cId="2387613055" sldId="861"/>
            <ac:picMk id="6" creationId="{848F5F73-1E3F-0521-F54B-6E64E8C00231}"/>
          </ac:picMkLst>
        </pc:picChg>
      </pc:sldChg>
      <pc:sldChg chg="addSp delSp modSp new mod">
        <pc:chgData name="dbfrud2@mail.ulsan.ac.kr" userId="19a9432c-eb02-4076-b2c3-546b7c2e22c2" providerId="ADAL" clId="{477ECA7C-BD2E-4E8E-B463-B0C5792ED913}" dt="2022-05-11T13:06:33.346" v="2401" actId="1076"/>
        <pc:sldMkLst>
          <pc:docMk/>
          <pc:sldMk cId="4343994" sldId="862"/>
        </pc:sldMkLst>
        <pc:spChg chg="mod">
          <ac:chgData name="dbfrud2@mail.ulsan.ac.kr" userId="19a9432c-eb02-4076-b2c3-546b7c2e22c2" providerId="ADAL" clId="{477ECA7C-BD2E-4E8E-B463-B0C5792ED913}" dt="2022-05-11T13:06:03.334" v="2369" actId="368"/>
          <ac:spMkLst>
            <pc:docMk/>
            <pc:sldMk cId="4343994" sldId="862"/>
            <ac:spMk id="2" creationId="{3105BC37-F54A-D558-2324-14C47DF2079F}"/>
          </ac:spMkLst>
        </pc:spChg>
        <pc:spChg chg="del">
          <ac:chgData name="dbfrud2@mail.ulsan.ac.kr" userId="19a9432c-eb02-4076-b2c3-546b7c2e22c2" providerId="ADAL" clId="{477ECA7C-BD2E-4E8E-B463-B0C5792ED913}" dt="2022-05-11T02:17:01.471" v="1360"/>
          <ac:spMkLst>
            <pc:docMk/>
            <pc:sldMk cId="4343994" sldId="862"/>
            <ac:spMk id="3" creationId="{BCD04953-3A8A-13E6-E620-5076FFEE9039}"/>
          </ac:spMkLst>
        </pc:spChg>
        <pc:spChg chg="add del mod ord">
          <ac:chgData name="dbfrud2@mail.ulsan.ac.kr" userId="19a9432c-eb02-4076-b2c3-546b7c2e22c2" providerId="ADAL" clId="{477ECA7C-BD2E-4E8E-B463-B0C5792ED913}" dt="2022-05-11T02:17:28.554" v="1371" actId="478"/>
          <ac:spMkLst>
            <pc:docMk/>
            <pc:sldMk cId="4343994" sldId="862"/>
            <ac:spMk id="5" creationId="{2875EE60-4BBC-5966-AC51-A3F20A5AF15B}"/>
          </ac:spMkLst>
        </pc:spChg>
        <pc:spChg chg="add mod">
          <ac:chgData name="dbfrud2@mail.ulsan.ac.kr" userId="19a9432c-eb02-4076-b2c3-546b7c2e22c2" providerId="ADAL" clId="{477ECA7C-BD2E-4E8E-B463-B0C5792ED913}" dt="2022-05-11T02:18:51.006" v="1403" actId="1036"/>
          <ac:spMkLst>
            <pc:docMk/>
            <pc:sldMk cId="4343994" sldId="862"/>
            <ac:spMk id="7" creationId="{A65B188F-0BE0-041D-E297-82E8BA323D0A}"/>
          </ac:spMkLst>
        </pc:spChg>
        <pc:spChg chg="add mod">
          <ac:chgData name="dbfrud2@mail.ulsan.ac.kr" userId="19a9432c-eb02-4076-b2c3-546b7c2e22c2" providerId="ADAL" clId="{477ECA7C-BD2E-4E8E-B463-B0C5792ED913}" dt="2022-05-11T02:18:45.581" v="1392" actId="14100"/>
          <ac:spMkLst>
            <pc:docMk/>
            <pc:sldMk cId="4343994" sldId="862"/>
            <ac:spMk id="8" creationId="{90877D70-3ECF-6E1D-D583-30DDADEF4FE3}"/>
          </ac:spMkLst>
        </pc:spChg>
        <pc:spChg chg="add del mod">
          <ac:chgData name="dbfrud2@mail.ulsan.ac.kr" userId="19a9432c-eb02-4076-b2c3-546b7c2e22c2" providerId="ADAL" clId="{477ECA7C-BD2E-4E8E-B463-B0C5792ED913}" dt="2022-05-11T02:19:46.104" v="1412" actId="478"/>
          <ac:spMkLst>
            <pc:docMk/>
            <pc:sldMk cId="4343994" sldId="862"/>
            <ac:spMk id="9" creationId="{B62D6BAA-97F3-AD79-A76F-225098E77C52}"/>
          </ac:spMkLst>
        </pc:spChg>
        <pc:spChg chg="add del mod">
          <ac:chgData name="dbfrud2@mail.ulsan.ac.kr" userId="19a9432c-eb02-4076-b2c3-546b7c2e22c2" providerId="ADAL" clId="{477ECA7C-BD2E-4E8E-B463-B0C5792ED913}" dt="2022-05-11T02:34:34.691" v="1574" actId="478"/>
          <ac:spMkLst>
            <pc:docMk/>
            <pc:sldMk cId="4343994" sldId="862"/>
            <ac:spMk id="49" creationId="{B67787B4-D0E0-8E55-D855-AFE29376B454}"/>
          </ac:spMkLst>
        </pc:spChg>
        <pc:spChg chg="add mod">
          <ac:chgData name="dbfrud2@mail.ulsan.ac.kr" userId="19a9432c-eb02-4076-b2c3-546b7c2e22c2" providerId="ADAL" clId="{477ECA7C-BD2E-4E8E-B463-B0C5792ED913}" dt="2022-05-11T13:05:18.779" v="2333" actId="1076"/>
          <ac:spMkLst>
            <pc:docMk/>
            <pc:sldMk cId="4343994" sldId="862"/>
            <ac:spMk id="65" creationId="{21C1CB40-4819-2C73-1B21-DD510328BD3B}"/>
          </ac:spMkLst>
        </pc:spChg>
        <pc:spChg chg="add mod">
          <ac:chgData name="dbfrud2@mail.ulsan.ac.kr" userId="19a9432c-eb02-4076-b2c3-546b7c2e22c2" providerId="ADAL" clId="{477ECA7C-BD2E-4E8E-B463-B0C5792ED913}" dt="2022-05-11T13:05:18.779" v="2333" actId="1076"/>
          <ac:spMkLst>
            <pc:docMk/>
            <pc:sldMk cId="4343994" sldId="862"/>
            <ac:spMk id="69" creationId="{55417291-E633-F346-6E34-4B66C24F9B96}"/>
          </ac:spMkLst>
        </pc:spChg>
        <pc:spChg chg="add mod ord">
          <ac:chgData name="dbfrud2@mail.ulsan.ac.kr" userId="19a9432c-eb02-4076-b2c3-546b7c2e22c2" providerId="ADAL" clId="{477ECA7C-BD2E-4E8E-B463-B0C5792ED913}" dt="2022-05-11T13:06:29.894" v="2400" actId="14100"/>
          <ac:spMkLst>
            <pc:docMk/>
            <pc:sldMk cId="4343994" sldId="862"/>
            <ac:spMk id="77" creationId="{E08E9FC1-02EB-3818-566E-37FA3186F363}"/>
          </ac:spMkLst>
        </pc:spChg>
        <pc:picChg chg="add mod ord modCrop">
          <ac:chgData name="dbfrud2@mail.ulsan.ac.kr" userId="19a9432c-eb02-4076-b2c3-546b7c2e22c2" providerId="ADAL" clId="{477ECA7C-BD2E-4E8E-B463-B0C5792ED913}" dt="2022-05-11T02:21:04.429" v="1431" actId="1076"/>
          <ac:picMkLst>
            <pc:docMk/>
            <pc:sldMk cId="4343994" sldId="862"/>
            <ac:picMk id="6" creationId="{3FBD8729-5BD4-C0A9-0F87-77212E701C83}"/>
          </ac:picMkLst>
        </pc:picChg>
        <pc:picChg chg="del mod replST">
          <ac:chgData name="dbfrud2@mail.ulsan.ac.kr" userId="19a9432c-eb02-4076-b2c3-546b7c2e22c2" providerId="ADAL" clId="{477ECA7C-BD2E-4E8E-B463-B0C5792ED913}" dt="2022-05-11T02:27:08.886" v="1511" actId="478"/>
          <ac:picMkLst>
            <pc:docMk/>
            <pc:sldMk cId="4343994" sldId="862"/>
            <ac:picMk id="43" creationId="{CE0315CF-EDF9-1E62-4D25-986D38DB390D}"/>
          </ac:picMkLst>
        </pc:picChg>
        <pc:picChg chg="add del mod">
          <ac:chgData name="dbfrud2@mail.ulsan.ac.kr" userId="19a9432c-eb02-4076-b2c3-546b7c2e22c2" providerId="ADAL" clId="{477ECA7C-BD2E-4E8E-B463-B0C5792ED913}" dt="2022-05-11T13:05:18.779" v="2333" actId="1076"/>
          <ac:picMkLst>
            <pc:docMk/>
            <pc:sldMk cId="4343994" sldId="862"/>
            <ac:picMk id="44" creationId="{E6165209-F0E0-C95F-D257-04A3D8A2C4D5}"/>
          </ac:picMkLst>
        </pc:picChg>
        <pc:picChg chg="mod ord replST">
          <ac:chgData name="dbfrud2@mail.ulsan.ac.kr" userId="19a9432c-eb02-4076-b2c3-546b7c2e22c2" providerId="ADAL" clId="{477ECA7C-BD2E-4E8E-B463-B0C5792ED913}" dt="2022-05-11T13:06:33.346" v="2401" actId="1076"/>
          <ac:picMkLst>
            <pc:docMk/>
            <pc:sldMk cId="4343994" sldId="862"/>
            <ac:picMk id="46" creationId="{5A94AF56-9C49-AD52-8786-BE6DA9B8BF37}"/>
          </ac:picMkLst>
        </pc:picChg>
        <pc:picChg chg="add del mod">
          <ac:chgData name="dbfrud2@mail.ulsan.ac.kr" userId="19a9432c-eb02-4076-b2c3-546b7c2e22c2" providerId="ADAL" clId="{477ECA7C-BD2E-4E8E-B463-B0C5792ED913}" dt="2022-05-11T02:34:50.521" v="1604" actId="478"/>
          <ac:picMkLst>
            <pc:docMk/>
            <pc:sldMk cId="4343994" sldId="862"/>
            <ac:picMk id="66" creationId="{F9C0F7E8-3A6A-C9C6-F1FB-00CCE0F02C79}"/>
          </ac:picMkLst>
        </pc:picChg>
        <pc:picChg chg="add del mod ord replST">
          <ac:chgData name="dbfrud2@mail.ulsan.ac.kr" userId="19a9432c-eb02-4076-b2c3-546b7c2e22c2" providerId="ADAL" clId="{477ECA7C-BD2E-4E8E-B463-B0C5792ED913}" dt="2022-05-11T02:35:08.124" v="1616" actId="478"/>
          <ac:picMkLst>
            <pc:docMk/>
            <pc:sldMk cId="4343994" sldId="862"/>
            <ac:picMk id="68" creationId="{9B1E5892-3A51-331D-571D-9168C55D2FE9}"/>
          </ac:picMkLst>
        </pc:picChg>
        <pc:picChg chg="mod replST">
          <ac:chgData name="dbfrud2@mail.ulsan.ac.kr" userId="19a9432c-eb02-4076-b2c3-546b7c2e22c2" providerId="ADAL" clId="{477ECA7C-BD2E-4E8E-B463-B0C5792ED913}" dt="2022-05-11T13:06:18.448" v="2397" actId="12788"/>
          <ac:picMkLst>
            <pc:docMk/>
            <pc:sldMk cId="4343994" sldId="862"/>
            <ac:picMk id="81" creationId="{236485B3-D455-DAC7-F045-48C61661EBA1}"/>
          </ac:picMkLst>
        </pc:picChg>
        <pc:picChg chg="add del mod">
          <ac:chgData name="dbfrud2@mail.ulsan.ac.kr" userId="19a9432c-eb02-4076-b2c3-546b7c2e22c2" providerId="ADAL" clId="{477ECA7C-BD2E-4E8E-B463-B0C5792ED913}" dt="2022-05-11T13:06:03.339" v="2393" actId="478"/>
          <ac:picMkLst>
            <pc:docMk/>
            <pc:sldMk cId="4343994" sldId="862"/>
            <ac:picMk id="82" creationId="{7F7326DB-87BB-A8AA-D703-A9D0EF3BF031}"/>
          </ac:picMkLst>
        </pc:picChg>
        <pc:picChg chg="mod ord replST">
          <ac:chgData name="dbfrud2@mail.ulsan.ac.kr" userId="19a9432c-eb02-4076-b2c3-546b7c2e22c2" providerId="ADAL" clId="{477ECA7C-BD2E-4E8E-B463-B0C5792ED913}" dt="2022-05-11T13:06:18.448" v="2397" actId="12788"/>
          <ac:picMkLst>
            <pc:docMk/>
            <pc:sldMk cId="4343994" sldId="862"/>
            <ac:picMk id="84" creationId="{665D2881-81F3-0670-C66F-424DCE685752}"/>
          </ac:picMkLst>
        </pc:picChg>
        <pc:cxnChg chg="add del">
          <ac:chgData name="dbfrud2@mail.ulsan.ac.kr" userId="19a9432c-eb02-4076-b2c3-546b7c2e22c2" providerId="ADAL" clId="{477ECA7C-BD2E-4E8E-B463-B0C5792ED913}" dt="2022-05-11T02:19:43.425" v="1411" actId="478"/>
          <ac:cxnSpMkLst>
            <pc:docMk/>
            <pc:sldMk cId="4343994" sldId="862"/>
            <ac:cxnSpMk id="11" creationId="{3AB9B110-027F-39D9-1028-222BBDCF44B5}"/>
          </ac:cxnSpMkLst>
        </pc:cxnChg>
        <pc:cxnChg chg="add del">
          <ac:chgData name="dbfrud2@mail.ulsan.ac.kr" userId="19a9432c-eb02-4076-b2c3-546b7c2e22c2" providerId="ADAL" clId="{477ECA7C-BD2E-4E8E-B463-B0C5792ED913}" dt="2022-05-11T02:20:58.599" v="1430" actId="478"/>
          <ac:cxnSpMkLst>
            <pc:docMk/>
            <pc:sldMk cId="4343994" sldId="862"/>
            <ac:cxnSpMk id="13" creationId="{6E65011F-218C-BF73-FDEF-91956E8557B0}"/>
          </ac:cxnSpMkLst>
        </pc:cxnChg>
        <pc:cxnChg chg="add del mod">
          <ac:chgData name="dbfrud2@mail.ulsan.ac.kr" userId="19a9432c-eb02-4076-b2c3-546b7c2e22c2" providerId="ADAL" clId="{477ECA7C-BD2E-4E8E-B463-B0C5792ED913}" dt="2022-05-11T02:22:33.901" v="1448" actId="478"/>
          <ac:cxnSpMkLst>
            <pc:docMk/>
            <pc:sldMk cId="4343994" sldId="862"/>
            <ac:cxnSpMk id="15" creationId="{2C2AC552-175F-89F7-D870-8CE85A5E80DB}"/>
          </ac:cxnSpMkLst>
        </pc:cxnChg>
        <pc:cxnChg chg="add del mod">
          <ac:chgData name="dbfrud2@mail.ulsan.ac.kr" userId="19a9432c-eb02-4076-b2c3-546b7c2e22c2" providerId="ADAL" clId="{477ECA7C-BD2E-4E8E-B463-B0C5792ED913}" dt="2022-05-11T02:21:05.612" v="1432" actId="478"/>
          <ac:cxnSpMkLst>
            <pc:docMk/>
            <pc:sldMk cId="4343994" sldId="862"/>
            <ac:cxnSpMk id="17" creationId="{A9109E78-FA24-2DD0-02BD-AD8DC9D13BBD}"/>
          </ac:cxnSpMkLst>
        </pc:cxnChg>
        <pc:cxnChg chg="add del mod">
          <ac:chgData name="dbfrud2@mail.ulsan.ac.kr" userId="19a9432c-eb02-4076-b2c3-546b7c2e22c2" providerId="ADAL" clId="{477ECA7C-BD2E-4E8E-B463-B0C5792ED913}" dt="2022-05-11T02:20:56.101" v="1429" actId="478"/>
          <ac:cxnSpMkLst>
            <pc:docMk/>
            <pc:sldMk cId="4343994" sldId="862"/>
            <ac:cxnSpMk id="20" creationId="{2D2F7C6B-5CCA-312A-CADA-6624EF2A9C80}"/>
          </ac:cxnSpMkLst>
        </pc:cxnChg>
        <pc:cxnChg chg="add mod">
          <ac:chgData name="dbfrud2@mail.ulsan.ac.kr" userId="19a9432c-eb02-4076-b2c3-546b7c2e22c2" providerId="ADAL" clId="{477ECA7C-BD2E-4E8E-B463-B0C5792ED913}" dt="2022-05-11T02:22:00.750" v="1441" actId="1582"/>
          <ac:cxnSpMkLst>
            <pc:docMk/>
            <pc:sldMk cId="4343994" sldId="862"/>
            <ac:cxnSpMk id="25" creationId="{5E9285AC-CCC1-B509-E1D4-DC7C0B1840A6}"/>
          </ac:cxnSpMkLst>
        </pc:cxnChg>
        <pc:cxnChg chg="add mod">
          <ac:chgData name="dbfrud2@mail.ulsan.ac.kr" userId="19a9432c-eb02-4076-b2c3-546b7c2e22c2" providerId="ADAL" clId="{477ECA7C-BD2E-4E8E-B463-B0C5792ED913}" dt="2022-05-11T02:22:00.750" v="1441" actId="1582"/>
          <ac:cxnSpMkLst>
            <pc:docMk/>
            <pc:sldMk cId="4343994" sldId="862"/>
            <ac:cxnSpMk id="28" creationId="{503F07E6-530E-6B2E-1C18-7B871F53A700}"/>
          </ac:cxnSpMkLst>
        </pc:cxnChg>
        <pc:cxnChg chg="add mod">
          <ac:chgData name="dbfrud2@mail.ulsan.ac.kr" userId="19a9432c-eb02-4076-b2c3-546b7c2e22c2" providerId="ADAL" clId="{477ECA7C-BD2E-4E8E-B463-B0C5792ED913}" dt="2022-05-11T02:22:24.092" v="1447" actId="14100"/>
          <ac:cxnSpMkLst>
            <pc:docMk/>
            <pc:sldMk cId="4343994" sldId="862"/>
            <ac:cxnSpMk id="32" creationId="{79EB1D6A-68EA-5D4C-E51A-0D02750BC61D}"/>
          </ac:cxnSpMkLst>
        </pc:cxnChg>
        <pc:cxnChg chg="add mod">
          <ac:chgData name="dbfrud2@mail.ulsan.ac.kr" userId="19a9432c-eb02-4076-b2c3-546b7c2e22c2" providerId="ADAL" clId="{477ECA7C-BD2E-4E8E-B463-B0C5792ED913}" dt="2022-05-11T02:22:51.980" v="1452" actId="14100"/>
          <ac:cxnSpMkLst>
            <pc:docMk/>
            <pc:sldMk cId="4343994" sldId="862"/>
            <ac:cxnSpMk id="38" creationId="{47EA449C-BD5A-EAE3-0525-44B912469F08}"/>
          </ac:cxnSpMkLst>
        </pc:cxnChg>
        <pc:cxnChg chg="add mod">
          <ac:chgData name="dbfrud2@mail.ulsan.ac.kr" userId="19a9432c-eb02-4076-b2c3-546b7c2e22c2" providerId="ADAL" clId="{477ECA7C-BD2E-4E8E-B463-B0C5792ED913}" dt="2022-05-11T13:05:18.779" v="2333" actId="1076"/>
          <ac:cxnSpMkLst>
            <pc:docMk/>
            <pc:sldMk cId="4343994" sldId="862"/>
            <ac:cxnSpMk id="48" creationId="{6DC64C9C-26FD-ECAF-4256-2D31F02BC75B}"/>
          </ac:cxnSpMkLst>
        </pc:cxnChg>
        <pc:cxnChg chg="add del mod">
          <ac:chgData name="dbfrud2@mail.ulsan.ac.kr" userId="19a9432c-eb02-4076-b2c3-546b7c2e22c2" providerId="ADAL" clId="{477ECA7C-BD2E-4E8E-B463-B0C5792ED913}" dt="2022-05-11T02:29:24.037" v="1542"/>
          <ac:cxnSpMkLst>
            <pc:docMk/>
            <pc:sldMk cId="4343994" sldId="862"/>
            <ac:cxnSpMk id="51" creationId="{A805B882-9E0D-66C1-EE6E-DBB0B008AA44}"/>
          </ac:cxnSpMkLst>
        </pc:cxnChg>
        <pc:cxnChg chg="add del mod">
          <ac:chgData name="dbfrud2@mail.ulsan.ac.kr" userId="19a9432c-eb02-4076-b2c3-546b7c2e22c2" providerId="ADAL" clId="{477ECA7C-BD2E-4E8E-B463-B0C5792ED913}" dt="2022-05-11T02:34:13.374" v="1569" actId="478"/>
          <ac:cxnSpMkLst>
            <pc:docMk/>
            <pc:sldMk cId="4343994" sldId="862"/>
            <ac:cxnSpMk id="53" creationId="{04C9E2B5-663D-3866-EB8A-3EE3C01788EE}"/>
          </ac:cxnSpMkLst>
        </pc:cxnChg>
        <pc:cxnChg chg="add del mod">
          <ac:chgData name="dbfrud2@mail.ulsan.ac.kr" userId="19a9432c-eb02-4076-b2c3-546b7c2e22c2" providerId="ADAL" clId="{477ECA7C-BD2E-4E8E-B463-B0C5792ED913}" dt="2022-05-11T02:32:23.908" v="1559" actId="478"/>
          <ac:cxnSpMkLst>
            <pc:docMk/>
            <pc:sldMk cId="4343994" sldId="862"/>
            <ac:cxnSpMk id="57" creationId="{8C06BC7B-A1EB-5946-2150-79300E82D348}"/>
          </ac:cxnSpMkLst>
        </pc:cxnChg>
        <pc:cxnChg chg="add del mod">
          <ac:chgData name="dbfrud2@mail.ulsan.ac.kr" userId="19a9432c-eb02-4076-b2c3-546b7c2e22c2" providerId="ADAL" clId="{477ECA7C-BD2E-4E8E-B463-B0C5792ED913}" dt="2022-05-11T02:36:21.557" v="1647" actId="478"/>
          <ac:cxnSpMkLst>
            <pc:docMk/>
            <pc:sldMk cId="4343994" sldId="862"/>
            <ac:cxnSpMk id="70" creationId="{D1C59588-1BBD-3950-023F-BCE3B6B156C2}"/>
          </ac:cxnSpMkLst>
        </pc:cxnChg>
        <pc:cxnChg chg="add mod">
          <ac:chgData name="dbfrud2@mail.ulsan.ac.kr" userId="19a9432c-eb02-4076-b2c3-546b7c2e22c2" providerId="ADAL" clId="{477ECA7C-BD2E-4E8E-B463-B0C5792ED913}" dt="2022-05-11T13:05:29.735" v="2336" actId="1582"/>
          <ac:cxnSpMkLst>
            <pc:docMk/>
            <pc:sldMk cId="4343994" sldId="862"/>
            <ac:cxnSpMk id="79" creationId="{80528C42-E3A5-4069-5687-EC0BB1B5EE0C}"/>
          </ac:cxnSpMkLst>
        </pc:cxnChg>
      </pc:sldChg>
      <pc:sldChg chg="addSp delSp modSp new mod">
        <pc:chgData name="dbfrud2@mail.ulsan.ac.kr" userId="19a9432c-eb02-4076-b2c3-546b7c2e22c2" providerId="ADAL" clId="{477ECA7C-BD2E-4E8E-B463-B0C5792ED913}" dt="2022-05-11T13:04:57.291" v="2329" actId="14100"/>
        <pc:sldMkLst>
          <pc:docMk/>
          <pc:sldMk cId="700857083" sldId="863"/>
        </pc:sldMkLst>
        <pc:spChg chg="mod">
          <ac:chgData name="dbfrud2@mail.ulsan.ac.kr" userId="19a9432c-eb02-4076-b2c3-546b7c2e22c2" providerId="ADAL" clId="{477ECA7C-BD2E-4E8E-B463-B0C5792ED913}" dt="2022-05-11T06:09:45.642" v="1688" actId="368"/>
          <ac:spMkLst>
            <pc:docMk/>
            <pc:sldMk cId="700857083" sldId="863"/>
            <ac:spMk id="2" creationId="{A2662C8F-B274-80E8-D1D7-65CC10FB4CC8}"/>
          </ac:spMkLst>
        </pc:spChg>
        <pc:spChg chg="del">
          <ac:chgData name="dbfrud2@mail.ulsan.ac.kr" userId="19a9432c-eb02-4076-b2c3-546b7c2e22c2" providerId="ADAL" clId="{477ECA7C-BD2E-4E8E-B463-B0C5792ED913}" dt="2022-05-11T06:02:21.505" v="1654"/>
          <ac:spMkLst>
            <pc:docMk/>
            <pc:sldMk cId="700857083" sldId="863"/>
            <ac:spMk id="3" creationId="{2A72D9F9-F202-3FCC-48CD-B4B341F75359}"/>
          </ac:spMkLst>
        </pc:spChg>
        <pc:spChg chg="add mod ord">
          <ac:chgData name="dbfrud2@mail.ulsan.ac.kr" userId="19a9432c-eb02-4076-b2c3-546b7c2e22c2" providerId="ADAL" clId="{477ECA7C-BD2E-4E8E-B463-B0C5792ED913}" dt="2022-05-11T13:04:57.291" v="2329" actId="14100"/>
          <ac:spMkLst>
            <pc:docMk/>
            <pc:sldMk cId="700857083" sldId="863"/>
            <ac:spMk id="21" creationId="{B0C69666-BA26-FE84-4A43-849564BEC5DA}"/>
          </ac:spMkLst>
        </pc:spChg>
        <pc:picChg chg="add mod">
          <ac:chgData name="dbfrud2@mail.ulsan.ac.kr" userId="19a9432c-eb02-4076-b2c3-546b7c2e22c2" providerId="ADAL" clId="{477ECA7C-BD2E-4E8E-B463-B0C5792ED913}" dt="2022-05-11T06:09:24.003" v="1685" actId="1076"/>
          <ac:picMkLst>
            <pc:docMk/>
            <pc:sldMk cId="700857083" sldId="863"/>
            <ac:picMk id="6" creationId="{C28F5857-3326-CB05-F8A3-AFA3DBF08E45}"/>
          </ac:picMkLst>
        </pc:picChg>
        <pc:picChg chg="add mod">
          <ac:chgData name="dbfrud2@mail.ulsan.ac.kr" userId="19a9432c-eb02-4076-b2c3-546b7c2e22c2" providerId="ADAL" clId="{477ECA7C-BD2E-4E8E-B463-B0C5792ED913}" dt="2022-05-11T06:09:24.003" v="1685" actId="1076"/>
          <ac:picMkLst>
            <pc:docMk/>
            <pc:sldMk cId="700857083" sldId="863"/>
            <ac:picMk id="8" creationId="{F3EF5174-DB9C-2453-6345-4D070BEE8560}"/>
          </ac:picMkLst>
        </pc:picChg>
        <pc:picChg chg="add mod">
          <ac:chgData name="dbfrud2@mail.ulsan.ac.kr" userId="19a9432c-eb02-4076-b2c3-546b7c2e22c2" providerId="ADAL" clId="{477ECA7C-BD2E-4E8E-B463-B0C5792ED913}" dt="2022-05-11T06:09:24.003" v="1685" actId="1076"/>
          <ac:picMkLst>
            <pc:docMk/>
            <pc:sldMk cId="700857083" sldId="863"/>
            <ac:picMk id="10" creationId="{1DEF8DC7-CBF1-42B7-8E5D-AA012C800200}"/>
          </ac:picMkLst>
        </pc:picChg>
        <pc:picChg chg="add del mod">
          <ac:chgData name="dbfrud2@mail.ulsan.ac.kr" userId="19a9432c-eb02-4076-b2c3-546b7c2e22c2" providerId="ADAL" clId="{477ECA7C-BD2E-4E8E-B463-B0C5792ED913}" dt="2022-05-11T06:09:21.239" v="1684" actId="478"/>
          <ac:picMkLst>
            <pc:docMk/>
            <pc:sldMk cId="700857083" sldId="863"/>
            <ac:picMk id="12" creationId="{ED4056C3-7FCE-B4EA-13BD-CC10B0DF4C66}"/>
          </ac:picMkLst>
        </pc:picChg>
        <pc:picChg chg="add del mod">
          <ac:chgData name="dbfrud2@mail.ulsan.ac.kr" userId="19a9432c-eb02-4076-b2c3-546b7c2e22c2" providerId="ADAL" clId="{477ECA7C-BD2E-4E8E-B463-B0C5792ED913}" dt="2022-05-11T06:09:21.239" v="1684" actId="478"/>
          <ac:picMkLst>
            <pc:docMk/>
            <pc:sldMk cId="700857083" sldId="863"/>
            <ac:picMk id="14" creationId="{8F5B0B55-B53E-0D70-1B7C-7D5AAC7FC47B}"/>
          </ac:picMkLst>
        </pc:picChg>
        <pc:picChg chg="mod replST">
          <ac:chgData name="dbfrud2@mail.ulsan.ac.kr" userId="19a9432c-eb02-4076-b2c3-546b7c2e22c2" providerId="ADAL" clId="{477ECA7C-BD2E-4E8E-B463-B0C5792ED913}" dt="2022-05-11T06:10:10.940" v="1718" actId="1076"/>
          <ac:picMkLst>
            <pc:docMk/>
            <pc:sldMk cId="700857083" sldId="863"/>
            <ac:picMk id="16" creationId="{3EFFDED4-C15B-AD35-3045-D2081FA1688A}"/>
          </ac:picMkLst>
        </pc:picChg>
        <pc:picChg chg="add mod ord">
          <ac:chgData name="dbfrud2@mail.ulsan.ac.kr" userId="19a9432c-eb02-4076-b2c3-546b7c2e22c2" providerId="ADAL" clId="{477ECA7C-BD2E-4E8E-B463-B0C5792ED913}" dt="2022-05-11T06:10:07.104" v="1717" actId="1076"/>
          <ac:picMkLst>
            <pc:docMk/>
            <pc:sldMk cId="700857083" sldId="863"/>
            <ac:picMk id="17" creationId="{4213E538-56FF-67B8-0C68-B6C29AECDCF6}"/>
          </ac:picMkLst>
        </pc:picChg>
        <pc:cxnChg chg="add mod">
          <ac:chgData name="dbfrud2@mail.ulsan.ac.kr" userId="19a9432c-eb02-4076-b2c3-546b7c2e22c2" providerId="ADAL" clId="{477ECA7C-BD2E-4E8E-B463-B0C5792ED913}" dt="2022-05-11T06:10:36.089" v="1723" actId="692"/>
          <ac:cxnSpMkLst>
            <pc:docMk/>
            <pc:sldMk cId="700857083" sldId="863"/>
            <ac:cxnSpMk id="19" creationId="{3DD7E7BD-1E66-D441-65C6-45F0AE2A21CB}"/>
          </ac:cxnSpMkLst>
        </pc:cxnChg>
      </pc:sldChg>
      <pc:sldChg chg="addSp delSp modSp add mod">
        <pc:chgData name="dbfrud2@mail.ulsan.ac.kr" userId="19a9432c-eb02-4076-b2c3-546b7c2e22c2" providerId="ADAL" clId="{477ECA7C-BD2E-4E8E-B463-B0C5792ED913}" dt="2022-05-11T12:52:44.929" v="2324" actId="14100"/>
        <pc:sldMkLst>
          <pc:docMk/>
          <pc:sldMk cId="3348149061" sldId="864"/>
        </pc:sldMkLst>
        <pc:spChg chg="mod">
          <ac:chgData name="dbfrud2@mail.ulsan.ac.kr" userId="19a9432c-eb02-4076-b2c3-546b7c2e22c2" providerId="ADAL" clId="{477ECA7C-BD2E-4E8E-B463-B0C5792ED913}" dt="2022-05-11T07:06:37.550" v="2283" actId="368"/>
          <ac:spMkLst>
            <pc:docMk/>
            <pc:sldMk cId="3348149061" sldId="864"/>
            <ac:spMk id="2" creationId="{A2662C8F-B274-80E8-D1D7-65CC10FB4CC8}"/>
          </ac:spMkLst>
        </pc:spChg>
        <pc:spChg chg="add del mod">
          <ac:chgData name="dbfrud2@mail.ulsan.ac.kr" userId="19a9432c-eb02-4076-b2c3-546b7c2e22c2" providerId="ADAL" clId="{477ECA7C-BD2E-4E8E-B463-B0C5792ED913}" dt="2022-05-11T06:11:18.450" v="1725" actId="478"/>
          <ac:spMkLst>
            <pc:docMk/>
            <pc:sldMk cId="3348149061" sldId="864"/>
            <ac:spMk id="5" creationId="{C847E16E-88D5-C016-9F42-66F33370E4FB}"/>
          </ac:spMkLst>
        </pc:spChg>
        <pc:spChg chg="add mod">
          <ac:chgData name="dbfrud2@mail.ulsan.ac.kr" userId="19a9432c-eb02-4076-b2c3-546b7c2e22c2" providerId="ADAL" clId="{477ECA7C-BD2E-4E8E-B463-B0C5792ED913}" dt="2022-05-11T06:33:51.475" v="2253" actId="1076"/>
          <ac:spMkLst>
            <pc:docMk/>
            <pc:sldMk cId="3348149061" sldId="864"/>
            <ac:spMk id="17" creationId="{09FE4B89-831A-FAB1-3D8B-CCF57927E9DC}"/>
          </ac:spMkLst>
        </pc:spChg>
        <pc:spChg chg="add mod">
          <ac:chgData name="dbfrud2@mail.ulsan.ac.kr" userId="19a9432c-eb02-4076-b2c3-546b7c2e22c2" providerId="ADAL" clId="{477ECA7C-BD2E-4E8E-B463-B0C5792ED913}" dt="2022-05-11T06:33:51.475" v="2253" actId="1076"/>
          <ac:spMkLst>
            <pc:docMk/>
            <pc:sldMk cId="3348149061" sldId="864"/>
            <ac:spMk id="18" creationId="{F474DE31-D5A0-A127-7CCD-185A1B09827C}"/>
          </ac:spMkLst>
        </pc:spChg>
        <pc:spChg chg="add mod ord">
          <ac:chgData name="dbfrud2@mail.ulsan.ac.kr" userId="19a9432c-eb02-4076-b2c3-546b7c2e22c2" providerId="ADAL" clId="{477ECA7C-BD2E-4E8E-B463-B0C5792ED913}" dt="2022-05-11T07:07:48.360" v="2317" actId="14100"/>
          <ac:spMkLst>
            <pc:docMk/>
            <pc:sldMk cId="3348149061" sldId="864"/>
            <ac:spMk id="62" creationId="{E554BF65-DD97-FC38-7836-A5554EB209B6}"/>
          </ac:spMkLst>
        </pc:spChg>
        <pc:picChg chg="del">
          <ac:chgData name="dbfrud2@mail.ulsan.ac.kr" userId="19a9432c-eb02-4076-b2c3-546b7c2e22c2" providerId="ADAL" clId="{477ECA7C-BD2E-4E8E-B463-B0C5792ED913}" dt="2022-05-11T06:11:16.051" v="1724" actId="478"/>
          <ac:picMkLst>
            <pc:docMk/>
            <pc:sldMk cId="3348149061" sldId="864"/>
            <ac:picMk id="6" creationId="{C28F5857-3326-CB05-F8A3-AFA3DBF08E45}"/>
          </ac:picMkLst>
        </pc:picChg>
        <pc:picChg chg="del">
          <ac:chgData name="dbfrud2@mail.ulsan.ac.kr" userId="19a9432c-eb02-4076-b2c3-546b7c2e22c2" providerId="ADAL" clId="{477ECA7C-BD2E-4E8E-B463-B0C5792ED913}" dt="2022-05-11T06:11:16.051" v="1724" actId="478"/>
          <ac:picMkLst>
            <pc:docMk/>
            <pc:sldMk cId="3348149061" sldId="864"/>
            <ac:picMk id="8" creationId="{F3EF5174-DB9C-2453-6345-4D070BEE8560}"/>
          </ac:picMkLst>
        </pc:picChg>
        <pc:picChg chg="mod ord replST">
          <ac:chgData name="dbfrud2@mail.ulsan.ac.kr" userId="19a9432c-eb02-4076-b2c3-546b7c2e22c2" providerId="ADAL" clId="{477ECA7C-BD2E-4E8E-B463-B0C5792ED913}" dt="2022-05-11T06:33:51.475" v="2253" actId="1076"/>
          <ac:picMkLst>
            <pc:docMk/>
            <pc:sldMk cId="3348149061" sldId="864"/>
            <ac:picMk id="9" creationId="{56B72095-3D15-C9DC-32E8-7FA4CFD49462}"/>
          </ac:picMkLst>
        </pc:picChg>
        <pc:picChg chg="del">
          <ac:chgData name="dbfrud2@mail.ulsan.ac.kr" userId="19a9432c-eb02-4076-b2c3-546b7c2e22c2" providerId="ADAL" clId="{477ECA7C-BD2E-4E8E-B463-B0C5792ED913}" dt="2022-05-11T06:11:16.051" v="1724" actId="478"/>
          <ac:picMkLst>
            <pc:docMk/>
            <pc:sldMk cId="3348149061" sldId="864"/>
            <ac:picMk id="10" creationId="{1DEF8DC7-CBF1-42B7-8E5D-AA012C800200}"/>
          </ac:picMkLst>
        </pc:picChg>
        <pc:picChg chg="add del mod">
          <ac:chgData name="dbfrud2@mail.ulsan.ac.kr" userId="19a9432c-eb02-4076-b2c3-546b7c2e22c2" providerId="ADAL" clId="{477ECA7C-BD2E-4E8E-B463-B0C5792ED913}" dt="2022-05-11T06:13:17.400" v="1778" actId="478"/>
          <ac:picMkLst>
            <pc:docMk/>
            <pc:sldMk cId="3348149061" sldId="864"/>
            <ac:picMk id="11" creationId="{9243B3E8-3B6C-25AB-E1CF-A75EFE9BCF64}"/>
          </ac:picMkLst>
        </pc:picChg>
        <pc:picChg chg="mod modCrop">
          <ac:chgData name="dbfrud2@mail.ulsan.ac.kr" userId="19a9432c-eb02-4076-b2c3-546b7c2e22c2" providerId="ADAL" clId="{477ECA7C-BD2E-4E8E-B463-B0C5792ED913}" dt="2022-05-11T06:33:51.475" v="2253" actId="1076"/>
          <ac:picMkLst>
            <pc:docMk/>
            <pc:sldMk cId="3348149061" sldId="864"/>
            <ac:picMk id="12" creationId="{ED4056C3-7FCE-B4EA-13BD-CC10B0DF4C66}"/>
          </ac:picMkLst>
        </pc:picChg>
        <pc:picChg chg="mod modCrop">
          <ac:chgData name="dbfrud2@mail.ulsan.ac.kr" userId="19a9432c-eb02-4076-b2c3-546b7c2e22c2" providerId="ADAL" clId="{477ECA7C-BD2E-4E8E-B463-B0C5792ED913}" dt="2022-05-11T06:33:51.475" v="2253" actId="1076"/>
          <ac:picMkLst>
            <pc:docMk/>
            <pc:sldMk cId="3348149061" sldId="864"/>
            <ac:picMk id="14" creationId="{8F5B0B55-B53E-0D70-1B7C-7D5AAC7FC47B}"/>
          </ac:picMkLst>
        </pc:picChg>
        <pc:picChg chg="add del mod">
          <ac:chgData name="dbfrud2@mail.ulsan.ac.kr" userId="19a9432c-eb02-4076-b2c3-546b7c2e22c2" providerId="ADAL" clId="{477ECA7C-BD2E-4E8E-B463-B0C5792ED913}" dt="2022-05-11T06:13:30.265" v="1812" actId="478"/>
          <ac:picMkLst>
            <pc:docMk/>
            <pc:sldMk cId="3348149061" sldId="864"/>
            <ac:picMk id="15" creationId="{E0374CC1-F8ED-93B2-B7C6-925F45F5C3C2}"/>
          </ac:picMkLst>
        </pc:picChg>
        <pc:picChg chg="mod ord replST">
          <ac:chgData name="dbfrud2@mail.ulsan.ac.kr" userId="19a9432c-eb02-4076-b2c3-546b7c2e22c2" providerId="ADAL" clId="{477ECA7C-BD2E-4E8E-B463-B0C5792ED913}" dt="2022-05-11T06:33:51.475" v="2253" actId="1076"/>
          <ac:picMkLst>
            <pc:docMk/>
            <pc:sldMk cId="3348149061" sldId="864"/>
            <ac:picMk id="16" creationId="{D6BB32B2-887D-8144-4AA1-C530AF3A950A}"/>
          </ac:picMkLst>
        </pc:picChg>
        <pc:picChg chg="del mod replST">
          <ac:chgData name="dbfrud2@mail.ulsan.ac.kr" userId="19a9432c-eb02-4076-b2c3-546b7c2e22c2" providerId="ADAL" clId="{477ECA7C-BD2E-4E8E-B463-B0C5792ED913}" dt="2022-05-11T06:21:10.949" v="1884" actId="478"/>
          <ac:picMkLst>
            <pc:docMk/>
            <pc:sldMk cId="3348149061" sldId="864"/>
            <ac:picMk id="20" creationId="{0EF7B892-363E-5702-CBDA-5FDA1A6F3FEE}"/>
          </ac:picMkLst>
        </pc:picChg>
        <pc:picChg chg="del mod ord replST">
          <ac:chgData name="dbfrud2@mail.ulsan.ac.kr" userId="19a9432c-eb02-4076-b2c3-546b7c2e22c2" providerId="ADAL" clId="{477ECA7C-BD2E-4E8E-B463-B0C5792ED913}" dt="2022-05-11T06:22:01.007" v="1915" actId="478"/>
          <ac:picMkLst>
            <pc:docMk/>
            <pc:sldMk cId="3348149061" sldId="864"/>
            <ac:picMk id="22" creationId="{4C700253-4CD7-B5BC-EE17-6281C3F466D3}"/>
          </ac:picMkLst>
        </pc:picChg>
        <pc:picChg chg="del mod ord replST">
          <ac:chgData name="dbfrud2@mail.ulsan.ac.kr" userId="19a9432c-eb02-4076-b2c3-546b7c2e22c2" providerId="ADAL" clId="{477ECA7C-BD2E-4E8E-B463-B0C5792ED913}" dt="2022-05-11T06:23:15.454" v="1946" actId="478"/>
          <ac:picMkLst>
            <pc:docMk/>
            <pc:sldMk cId="3348149061" sldId="864"/>
            <ac:picMk id="24" creationId="{D00CCC8C-ECAC-DA1E-B528-DB167F8B6DD8}"/>
          </ac:picMkLst>
        </pc:picChg>
        <pc:picChg chg="del mod ord replST">
          <ac:chgData name="dbfrud2@mail.ulsan.ac.kr" userId="19a9432c-eb02-4076-b2c3-546b7c2e22c2" providerId="ADAL" clId="{477ECA7C-BD2E-4E8E-B463-B0C5792ED913}" dt="2022-05-11T06:23:42.241" v="1977" actId="478"/>
          <ac:picMkLst>
            <pc:docMk/>
            <pc:sldMk cId="3348149061" sldId="864"/>
            <ac:picMk id="26" creationId="{1E76836A-4210-7B5A-43C4-33998FEAB9A9}"/>
          </ac:picMkLst>
        </pc:picChg>
        <pc:picChg chg="del mod ord replST">
          <ac:chgData name="dbfrud2@mail.ulsan.ac.kr" userId="19a9432c-eb02-4076-b2c3-546b7c2e22c2" providerId="ADAL" clId="{477ECA7C-BD2E-4E8E-B463-B0C5792ED913}" dt="2022-05-11T06:24:17.733" v="2008" actId="478"/>
          <ac:picMkLst>
            <pc:docMk/>
            <pc:sldMk cId="3348149061" sldId="864"/>
            <ac:picMk id="28" creationId="{01BA5C23-7173-67BE-8035-A50D1D93F245}"/>
          </ac:picMkLst>
        </pc:picChg>
        <pc:picChg chg="del mod ord replST">
          <ac:chgData name="dbfrud2@mail.ulsan.ac.kr" userId="19a9432c-eb02-4076-b2c3-546b7c2e22c2" providerId="ADAL" clId="{477ECA7C-BD2E-4E8E-B463-B0C5792ED913}" dt="2022-05-11T06:26:01.694" v="2039" actId="478"/>
          <ac:picMkLst>
            <pc:docMk/>
            <pc:sldMk cId="3348149061" sldId="864"/>
            <ac:picMk id="30" creationId="{AA6D0AD7-045C-FEDF-3A7D-72504E8E0F2B}"/>
          </ac:picMkLst>
        </pc:picChg>
        <pc:picChg chg="del mod ord replST">
          <ac:chgData name="dbfrud2@mail.ulsan.ac.kr" userId="19a9432c-eb02-4076-b2c3-546b7c2e22c2" providerId="ADAL" clId="{477ECA7C-BD2E-4E8E-B463-B0C5792ED913}" dt="2022-05-11T06:31:36.645" v="2070" actId="478"/>
          <ac:picMkLst>
            <pc:docMk/>
            <pc:sldMk cId="3348149061" sldId="864"/>
            <ac:picMk id="32" creationId="{833BF60C-8AAE-4A90-B1A5-90A335F4EE15}"/>
          </ac:picMkLst>
        </pc:picChg>
        <pc:picChg chg="del mod ord replST">
          <ac:chgData name="dbfrud2@mail.ulsan.ac.kr" userId="19a9432c-eb02-4076-b2c3-546b7c2e22c2" providerId="ADAL" clId="{477ECA7C-BD2E-4E8E-B463-B0C5792ED913}" dt="2022-05-11T06:31:48.553" v="2102" actId="478"/>
          <ac:picMkLst>
            <pc:docMk/>
            <pc:sldMk cId="3348149061" sldId="864"/>
            <ac:picMk id="34" creationId="{78FF0DA6-87D5-87D2-D965-B01E9F87FC17}"/>
          </ac:picMkLst>
        </pc:picChg>
        <pc:picChg chg="del mod ord replST">
          <ac:chgData name="dbfrud2@mail.ulsan.ac.kr" userId="19a9432c-eb02-4076-b2c3-546b7c2e22c2" providerId="ADAL" clId="{477ECA7C-BD2E-4E8E-B463-B0C5792ED913}" dt="2022-05-11T06:31:59.949" v="2134" actId="478"/>
          <ac:picMkLst>
            <pc:docMk/>
            <pc:sldMk cId="3348149061" sldId="864"/>
            <ac:picMk id="36" creationId="{0132D1CE-2A73-A7CF-E40D-B650DD9EB561}"/>
          </ac:picMkLst>
        </pc:picChg>
        <pc:picChg chg="del mod ord replST">
          <ac:chgData name="dbfrud2@mail.ulsan.ac.kr" userId="19a9432c-eb02-4076-b2c3-546b7c2e22c2" providerId="ADAL" clId="{477ECA7C-BD2E-4E8E-B463-B0C5792ED913}" dt="2022-05-11T06:33:37.283" v="2248" actId="478"/>
          <ac:picMkLst>
            <pc:docMk/>
            <pc:sldMk cId="3348149061" sldId="864"/>
            <ac:picMk id="38" creationId="{7093766C-F4B7-1ACD-C6AE-2D957F3D61D7}"/>
          </ac:picMkLst>
        </pc:picChg>
        <pc:picChg chg="add del mod">
          <ac:chgData name="dbfrud2@mail.ulsan.ac.kr" userId="19a9432c-eb02-4076-b2c3-546b7c2e22c2" providerId="ADAL" clId="{477ECA7C-BD2E-4E8E-B463-B0C5792ED913}" dt="2022-05-11T06:32:26.500" v="2169" actId="478"/>
          <ac:picMkLst>
            <pc:docMk/>
            <pc:sldMk cId="3348149061" sldId="864"/>
            <ac:picMk id="39" creationId="{3D518506-FCAD-2F24-9F36-B317FE1F8970}"/>
          </ac:picMkLst>
        </pc:picChg>
        <pc:picChg chg="del mod ord replST">
          <ac:chgData name="dbfrud2@mail.ulsan.ac.kr" userId="19a9432c-eb02-4076-b2c3-546b7c2e22c2" providerId="ADAL" clId="{477ECA7C-BD2E-4E8E-B463-B0C5792ED913}" dt="2022-05-11T06:33:18.157" v="2210" actId="478"/>
          <ac:picMkLst>
            <pc:docMk/>
            <pc:sldMk cId="3348149061" sldId="864"/>
            <ac:picMk id="41" creationId="{102F566B-39D6-1369-3D23-9A774C95CEEA}"/>
          </ac:picMkLst>
        </pc:picChg>
        <pc:picChg chg="mod ord replST">
          <ac:chgData name="dbfrud2@mail.ulsan.ac.kr" userId="19a9432c-eb02-4076-b2c3-546b7c2e22c2" providerId="ADAL" clId="{477ECA7C-BD2E-4E8E-B463-B0C5792ED913}" dt="2022-05-11T06:33:51.475" v="2253" actId="1076"/>
          <ac:picMkLst>
            <pc:docMk/>
            <pc:sldMk cId="3348149061" sldId="864"/>
            <ac:picMk id="51" creationId="{59A3E7A8-6ACB-85C2-8AA8-696835612526}"/>
          </ac:picMkLst>
        </pc:picChg>
        <pc:picChg chg="mod ord replST">
          <ac:chgData name="dbfrud2@mail.ulsan.ac.kr" userId="19a9432c-eb02-4076-b2c3-546b7c2e22c2" providerId="ADAL" clId="{477ECA7C-BD2E-4E8E-B463-B0C5792ED913}" dt="2022-05-11T06:33:51.475" v="2253" actId="1076"/>
          <ac:picMkLst>
            <pc:docMk/>
            <pc:sldMk cId="3348149061" sldId="864"/>
            <ac:picMk id="55" creationId="{FC6446DE-66A9-CD3D-A5FF-8694439B64C5}"/>
          </ac:picMkLst>
        </pc:picChg>
        <pc:picChg chg="del mod replST">
          <ac:chgData name="dbfrud2@mail.ulsan.ac.kr" userId="19a9432c-eb02-4076-b2c3-546b7c2e22c2" providerId="ADAL" clId="{477ECA7C-BD2E-4E8E-B463-B0C5792ED913}" dt="2022-05-11T07:06:37.555" v="2307" actId="478"/>
          <ac:picMkLst>
            <pc:docMk/>
            <pc:sldMk cId="3348149061" sldId="864"/>
            <ac:picMk id="59" creationId="{4D31A08A-11EF-CE45-8234-EB39C544DA35}"/>
          </ac:picMkLst>
        </pc:picChg>
        <pc:picChg chg="mod ord replST">
          <ac:chgData name="dbfrud2@mail.ulsan.ac.kr" userId="19a9432c-eb02-4076-b2c3-546b7c2e22c2" providerId="ADAL" clId="{477ECA7C-BD2E-4E8E-B463-B0C5792ED913}" dt="2022-05-11T12:52:44.929" v="2324" actId="14100"/>
          <ac:picMkLst>
            <pc:docMk/>
            <pc:sldMk cId="3348149061" sldId="864"/>
            <ac:picMk id="61" creationId="{71176DBB-2587-9812-F086-6FCC188FC625}"/>
          </ac:picMkLst>
        </pc:picChg>
        <pc:cxnChg chg="add del">
          <ac:chgData name="dbfrud2@mail.ulsan.ac.kr" userId="19a9432c-eb02-4076-b2c3-546b7c2e22c2" providerId="ADAL" clId="{477ECA7C-BD2E-4E8E-B463-B0C5792ED913}" dt="2022-05-11T06:32:41.858" v="2173" actId="11529"/>
          <ac:cxnSpMkLst>
            <pc:docMk/>
            <pc:sldMk cId="3348149061" sldId="864"/>
            <ac:cxnSpMk id="43" creationId="{137DC8CF-B057-100F-444F-B0A1C3944CDD}"/>
          </ac:cxnSpMkLst>
        </pc:cxnChg>
        <pc:cxnChg chg="add mod">
          <ac:chgData name="dbfrud2@mail.ulsan.ac.kr" userId="19a9432c-eb02-4076-b2c3-546b7c2e22c2" providerId="ADAL" clId="{477ECA7C-BD2E-4E8E-B463-B0C5792ED913}" dt="2022-05-11T06:33:51.475" v="2253" actId="1076"/>
          <ac:cxnSpMkLst>
            <pc:docMk/>
            <pc:sldMk cId="3348149061" sldId="864"/>
            <ac:cxnSpMk id="45" creationId="{C6404ED6-1073-D54D-899F-7313C517E1A1}"/>
          </ac:cxnSpMkLst>
        </pc:cxnChg>
        <pc:cxnChg chg="add mod">
          <ac:chgData name="dbfrud2@mail.ulsan.ac.kr" userId="19a9432c-eb02-4076-b2c3-546b7c2e22c2" providerId="ADAL" clId="{477ECA7C-BD2E-4E8E-B463-B0C5792ED913}" dt="2022-05-11T06:33:51.475" v="2253" actId="1076"/>
          <ac:cxnSpMkLst>
            <pc:docMk/>
            <pc:sldMk cId="3348149061" sldId="864"/>
            <ac:cxnSpMk id="53" creationId="{DBA0EDFD-8B91-C538-5937-66FB0A0D644D}"/>
          </ac:cxnSpMkLst>
        </pc:cxnChg>
      </pc:sldChg>
    </pc:docChg>
  </pc:docChgLst>
  <pc:docChgLst>
    <pc:chgData name="dbfrud2@mail.ulsan.ac.kr" userId="19a9432c-eb02-4076-b2c3-546b7c2e22c2" providerId="ADAL" clId="{207BA476-A79A-45DA-949D-2DBC815026AA}"/>
    <pc:docChg chg="custSel addSld modSld sldOrd">
      <pc:chgData name="dbfrud2@mail.ulsan.ac.kr" userId="19a9432c-eb02-4076-b2c3-546b7c2e22c2" providerId="ADAL" clId="{207BA476-A79A-45DA-949D-2DBC815026AA}" dt="2022-02-28T04:41:15.681" v="160" actId="20577"/>
      <pc:docMkLst>
        <pc:docMk/>
      </pc:docMkLst>
      <pc:sldChg chg="modSp mod">
        <pc:chgData name="dbfrud2@mail.ulsan.ac.kr" userId="19a9432c-eb02-4076-b2c3-546b7c2e22c2" providerId="ADAL" clId="{207BA476-A79A-45DA-949D-2DBC815026AA}" dt="2022-02-28T04:32:59.605" v="4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207BA476-A79A-45DA-949D-2DBC815026AA}" dt="2022-02-28T04:32:59.605" v="4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207BA476-A79A-45DA-949D-2DBC815026AA}" dt="2022-02-28T04:41:15.681" v="160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207BA476-A79A-45DA-949D-2DBC815026AA}" dt="2022-02-28T04:41:15.681" v="160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dbfrud2@mail.ulsan.ac.kr" userId="19a9432c-eb02-4076-b2c3-546b7c2e22c2" providerId="ADAL" clId="{207BA476-A79A-45DA-949D-2DBC815026AA}" dt="2022-02-28T04:38:35.271" v="78"/>
        <pc:sldMkLst>
          <pc:docMk/>
          <pc:sldMk cId="3171511369" sldId="624"/>
        </pc:sldMkLst>
      </pc:sldChg>
      <pc:sldChg chg="ord">
        <pc:chgData name="dbfrud2@mail.ulsan.ac.kr" userId="19a9432c-eb02-4076-b2c3-546b7c2e22c2" providerId="ADAL" clId="{207BA476-A79A-45DA-949D-2DBC815026AA}" dt="2022-02-28T04:38:35.271" v="78"/>
        <pc:sldMkLst>
          <pc:docMk/>
          <pc:sldMk cId="1355545133" sldId="625"/>
        </pc:sldMkLst>
      </pc:sldChg>
      <pc:sldChg chg="ord">
        <pc:chgData name="dbfrud2@mail.ulsan.ac.kr" userId="19a9432c-eb02-4076-b2c3-546b7c2e22c2" providerId="ADAL" clId="{207BA476-A79A-45DA-949D-2DBC815026AA}" dt="2022-02-28T04:38:35.271" v="78"/>
        <pc:sldMkLst>
          <pc:docMk/>
          <pc:sldMk cId="2152252655" sldId="626"/>
        </pc:sldMkLst>
      </pc:sldChg>
      <pc:sldChg chg="ord">
        <pc:chgData name="dbfrud2@mail.ulsan.ac.kr" userId="19a9432c-eb02-4076-b2c3-546b7c2e22c2" providerId="ADAL" clId="{207BA476-A79A-45DA-949D-2DBC815026AA}" dt="2022-02-28T04:38:35.271" v="78"/>
        <pc:sldMkLst>
          <pc:docMk/>
          <pc:sldMk cId="401270958" sldId="628"/>
        </pc:sldMkLst>
      </pc:sldChg>
      <pc:sldChg chg="ord">
        <pc:chgData name="dbfrud2@mail.ulsan.ac.kr" userId="19a9432c-eb02-4076-b2c3-546b7c2e22c2" providerId="ADAL" clId="{207BA476-A79A-45DA-949D-2DBC815026AA}" dt="2022-02-28T04:38:35.271" v="78"/>
        <pc:sldMkLst>
          <pc:docMk/>
          <pc:sldMk cId="2098394539" sldId="629"/>
        </pc:sldMkLst>
      </pc:sldChg>
      <pc:sldChg chg="addSp modSp new mod">
        <pc:chgData name="dbfrud2@mail.ulsan.ac.kr" userId="19a9432c-eb02-4076-b2c3-546b7c2e22c2" providerId="ADAL" clId="{207BA476-A79A-45DA-949D-2DBC815026AA}" dt="2022-02-28T04:39:10.653" v="98" actId="20577"/>
        <pc:sldMkLst>
          <pc:docMk/>
          <pc:sldMk cId="1544001695" sldId="630"/>
        </pc:sldMkLst>
        <pc:spChg chg="mod">
          <ac:chgData name="dbfrud2@mail.ulsan.ac.kr" userId="19a9432c-eb02-4076-b2c3-546b7c2e22c2" providerId="ADAL" clId="{207BA476-A79A-45DA-949D-2DBC815026AA}" dt="2022-02-28T04:39:10.653" v="98" actId="20577"/>
          <ac:spMkLst>
            <pc:docMk/>
            <pc:sldMk cId="1544001695" sldId="630"/>
            <ac:spMk id="2" creationId="{0F74756B-4A0A-43C2-9D91-002FA28BCA9A}"/>
          </ac:spMkLst>
        </pc:spChg>
        <pc:picChg chg="add">
          <ac:chgData name="dbfrud2@mail.ulsan.ac.kr" userId="19a9432c-eb02-4076-b2c3-546b7c2e22c2" providerId="ADAL" clId="{207BA476-A79A-45DA-949D-2DBC815026AA}" dt="2022-02-28T04:38:57.930" v="80" actId="22"/>
          <ac:picMkLst>
            <pc:docMk/>
            <pc:sldMk cId="1544001695" sldId="630"/>
            <ac:picMk id="6" creationId="{312731B3-2BEA-4A54-9FC6-C1A2C4EC9664}"/>
          </ac:picMkLst>
        </pc:picChg>
      </pc:sldChg>
    </pc:docChg>
  </pc:docChgLst>
  <pc:docChgLst>
    <pc:chgData name="이율경" userId="19a9432c-eb02-4076-b2c3-546b7c2e22c2" providerId="ADAL" clId="{074A505E-FC63-415E-86F3-C001C9BD5EC6}"/>
    <pc:docChg chg="undo custSel addSld modSld sldOrd">
      <pc:chgData name="이율경" userId="19a9432c-eb02-4076-b2c3-546b7c2e22c2" providerId="ADAL" clId="{074A505E-FC63-415E-86F3-C001C9BD5EC6}" dt="2023-05-02T04:50:03.529" v="491" actId="14100"/>
      <pc:docMkLst>
        <pc:docMk/>
      </pc:docMkLst>
      <pc:sldChg chg="modSp mod">
        <pc:chgData name="이율경" userId="19a9432c-eb02-4076-b2c3-546b7c2e22c2" providerId="ADAL" clId="{074A505E-FC63-415E-86F3-C001C9BD5EC6}" dt="2023-05-02T04:29:45.034" v="40" actId="6549"/>
        <pc:sldMkLst>
          <pc:docMk/>
          <pc:sldMk cId="2956330666" sldId="256"/>
        </pc:sldMkLst>
        <pc:spChg chg="mod">
          <ac:chgData name="이율경" userId="19a9432c-eb02-4076-b2c3-546b7c2e22c2" providerId="ADAL" clId="{074A505E-FC63-415E-86F3-C001C9BD5EC6}" dt="2023-05-02T04:29:45.034" v="40" actId="6549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이율경" userId="19a9432c-eb02-4076-b2c3-546b7c2e22c2" providerId="ADAL" clId="{074A505E-FC63-415E-86F3-C001C9BD5EC6}" dt="2023-05-02T04:42:19.544" v="237" actId="20577"/>
        <pc:sldMkLst>
          <pc:docMk/>
          <pc:sldMk cId="3740598981" sldId="561"/>
        </pc:sldMkLst>
        <pc:spChg chg="mod">
          <ac:chgData name="이율경" userId="19a9432c-eb02-4076-b2c3-546b7c2e22c2" providerId="ADAL" clId="{074A505E-FC63-415E-86F3-C001C9BD5EC6}" dt="2023-05-02T04:42:19.544" v="237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이율경" userId="19a9432c-eb02-4076-b2c3-546b7c2e22c2" providerId="ADAL" clId="{074A505E-FC63-415E-86F3-C001C9BD5EC6}" dt="2023-05-02T04:36:38.737" v="202"/>
        <pc:sldMkLst>
          <pc:docMk/>
          <pc:sldMk cId="3106781878" sldId="882"/>
        </pc:sldMkLst>
      </pc:sldChg>
      <pc:sldChg chg="addSp delSp modSp new mod ord">
        <pc:chgData name="이율경" userId="19a9432c-eb02-4076-b2c3-546b7c2e22c2" providerId="ADAL" clId="{074A505E-FC63-415E-86F3-C001C9BD5EC6}" dt="2023-05-02T04:43:36.499" v="283"/>
        <pc:sldMkLst>
          <pc:docMk/>
          <pc:sldMk cId="871194810" sldId="884"/>
        </pc:sldMkLst>
        <pc:spChg chg="mod">
          <ac:chgData name="이율경" userId="19a9432c-eb02-4076-b2c3-546b7c2e22c2" providerId="ADAL" clId="{074A505E-FC63-415E-86F3-C001C9BD5EC6}" dt="2023-05-02T04:42:53.360" v="248" actId="20577"/>
          <ac:spMkLst>
            <pc:docMk/>
            <pc:sldMk cId="871194810" sldId="884"/>
            <ac:spMk id="2" creationId="{99910FB9-DCE9-9E2F-5F70-D943C8EDDC6A}"/>
          </ac:spMkLst>
        </pc:spChg>
        <pc:spChg chg="del">
          <ac:chgData name="이율경" userId="19a9432c-eb02-4076-b2c3-546b7c2e22c2" providerId="ADAL" clId="{074A505E-FC63-415E-86F3-C001C9BD5EC6}" dt="2023-05-02T04:43:09.957" v="249"/>
          <ac:spMkLst>
            <pc:docMk/>
            <pc:sldMk cId="871194810" sldId="884"/>
            <ac:spMk id="3" creationId="{B2881589-8949-67CE-62A5-5A046200F2C1}"/>
          </ac:spMkLst>
        </pc:spChg>
        <pc:picChg chg="add mod">
          <ac:chgData name="이율경" userId="19a9432c-eb02-4076-b2c3-546b7c2e22c2" providerId="ADAL" clId="{074A505E-FC63-415E-86F3-C001C9BD5EC6}" dt="2023-05-02T04:43:12.969" v="250" actId="27614"/>
          <ac:picMkLst>
            <pc:docMk/>
            <pc:sldMk cId="871194810" sldId="884"/>
            <ac:picMk id="6" creationId="{6A70925B-76DF-ABBB-3265-16A01C0FD55D}"/>
          </ac:picMkLst>
        </pc:picChg>
      </pc:sldChg>
      <pc:sldChg chg="addSp delSp modSp add mod">
        <pc:chgData name="이율경" userId="19a9432c-eb02-4076-b2c3-546b7c2e22c2" providerId="ADAL" clId="{074A505E-FC63-415E-86F3-C001C9BD5EC6}" dt="2023-05-02T04:43:46.384" v="288" actId="1076"/>
        <pc:sldMkLst>
          <pc:docMk/>
          <pc:sldMk cId="2841551138" sldId="885"/>
        </pc:sldMkLst>
        <pc:spChg chg="add del mod">
          <ac:chgData name="이율경" userId="19a9432c-eb02-4076-b2c3-546b7c2e22c2" providerId="ADAL" clId="{074A505E-FC63-415E-86F3-C001C9BD5EC6}" dt="2023-05-02T04:43:39.952" v="285" actId="478"/>
          <ac:spMkLst>
            <pc:docMk/>
            <pc:sldMk cId="2841551138" sldId="885"/>
            <ac:spMk id="8" creationId="{B7982801-616E-B2DB-3DC6-B7D636EB76C4}"/>
          </ac:spMkLst>
        </pc:spChg>
        <pc:picChg chg="add mod">
          <ac:chgData name="이율경" userId="19a9432c-eb02-4076-b2c3-546b7c2e22c2" providerId="ADAL" clId="{074A505E-FC63-415E-86F3-C001C9BD5EC6}" dt="2023-05-02T04:43:46.384" v="288" actId="1076"/>
          <ac:picMkLst>
            <pc:docMk/>
            <pc:sldMk cId="2841551138" sldId="885"/>
            <ac:picMk id="5" creationId="{50244B5C-C01F-0067-12CC-5069F71D2854}"/>
          </ac:picMkLst>
        </pc:picChg>
        <pc:picChg chg="del mod">
          <ac:chgData name="이율경" userId="19a9432c-eb02-4076-b2c3-546b7c2e22c2" providerId="ADAL" clId="{074A505E-FC63-415E-86F3-C001C9BD5EC6}" dt="2023-05-02T04:43:37.628" v="284" actId="478"/>
          <ac:picMkLst>
            <pc:docMk/>
            <pc:sldMk cId="2841551138" sldId="885"/>
            <ac:picMk id="6" creationId="{6A70925B-76DF-ABBB-3265-16A01C0FD55D}"/>
          </ac:picMkLst>
        </pc:picChg>
      </pc:sldChg>
      <pc:sldChg chg="addSp delSp modSp new mod">
        <pc:chgData name="이율경" userId="19a9432c-eb02-4076-b2c3-546b7c2e22c2" providerId="ADAL" clId="{074A505E-FC63-415E-86F3-C001C9BD5EC6}" dt="2023-05-02T04:49:24.257" v="451" actId="164"/>
        <pc:sldMkLst>
          <pc:docMk/>
          <pc:sldMk cId="101162839" sldId="886"/>
        </pc:sldMkLst>
        <pc:spChg chg="mod">
          <ac:chgData name="이율경" userId="19a9432c-eb02-4076-b2c3-546b7c2e22c2" providerId="ADAL" clId="{074A505E-FC63-415E-86F3-C001C9BD5EC6}" dt="2023-05-02T04:49:03.869" v="416" actId="20577"/>
          <ac:spMkLst>
            <pc:docMk/>
            <pc:sldMk cId="101162839" sldId="886"/>
            <ac:spMk id="2" creationId="{0297C279-932D-5D99-B20F-562E8004599E}"/>
          </ac:spMkLst>
        </pc:spChg>
        <pc:spChg chg="del">
          <ac:chgData name="이율경" userId="19a9432c-eb02-4076-b2c3-546b7c2e22c2" providerId="ADAL" clId="{074A505E-FC63-415E-86F3-C001C9BD5EC6}" dt="2023-05-02T04:44:41.160" v="291" actId="478"/>
          <ac:spMkLst>
            <pc:docMk/>
            <pc:sldMk cId="101162839" sldId="886"/>
            <ac:spMk id="3" creationId="{11818E6E-ACB3-9FB5-5CBC-EC2A633AA1D6}"/>
          </ac:spMkLst>
        </pc:spChg>
        <pc:spChg chg="add mod">
          <ac:chgData name="이율경" userId="19a9432c-eb02-4076-b2c3-546b7c2e22c2" providerId="ADAL" clId="{074A505E-FC63-415E-86F3-C001C9BD5EC6}" dt="2023-05-02T04:49:24.257" v="451" actId="164"/>
          <ac:spMkLst>
            <pc:docMk/>
            <pc:sldMk cId="101162839" sldId="886"/>
            <ac:spMk id="7" creationId="{50190F8F-DF08-EF59-4A8A-3621DF4F479E}"/>
          </ac:spMkLst>
        </pc:spChg>
        <pc:spChg chg="add mod">
          <ac:chgData name="이율경" userId="19a9432c-eb02-4076-b2c3-546b7c2e22c2" providerId="ADAL" clId="{074A505E-FC63-415E-86F3-C001C9BD5EC6}" dt="2023-05-02T04:49:24.257" v="451" actId="164"/>
          <ac:spMkLst>
            <pc:docMk/>
            <pc:sldMk cId="101162839" sldId="886"/>
            <ac:spMk id="8" creationId="{398205C4-766D-E967-624D-8510DAA9BCDF}"/>
          </ac:spMkLst>
        </pc:spChg>
        <pc:spChg chg="add mod">
          <ac:chgData name="이율경" userId="19a9432c-eb02-4076-b2c3-546b7c2e22c2" providerId="ADAL" clId="{074A505E-FC63-415E-86F3-C001C9BD5EC6}" dt="2023-05-02T04:49:24.257" v="451" actId="164"/>
          <ac:spMkLst>
            <pc:docMk/>
            <pc:sldMk cId="101162839" sldId="886"/>
            <ac:spMk id="9" creationId="{185B064E-C992-47C7-57DD-7596D78F4E3F}"/>
          </ac:spMkLst>
        </pc:spChg>
        <pc:spChg chg="add mod">
          <ac:chgData name="이율경" userId="19a9432c-eb02-4076-b2c3-546b7c2e22c2" providerId="ADAL" clId="{074A505E-FC63-415E-86F3-C001C9BD5EC6}" dt="2023-05-02T04:49:24.257" v="451" actId="164"/>
          <ac:spMkLst>
            <pc:docMk/>
            <pc:sldMk cId="101162839" sldId="886"/>
            <ac:spMk id="10" creationId="{6B4431CF-9584-A988-9B07-EBB371CEA4FE}"/>
          </ac:spMkLst>
        </pc:spChg>
        <pc:spChg chg="add mod">
          <ac:chgData name="이율경" userId="19a9432c-eb02-4076-b2c3-546b7c2e22c2" providerId="ADAL" clId="{074A505E-FC63-415E-86F3-C001C9BD5EC6}" dt="2023-05-02T04:49:18.884" v="438" actId="20577"/>
          <ac:spMkLst>
            <pc:docMk/>
            <pc:sldMk cId="101162839" sldId="886"/>
            <ac:spMk id="27" creationId="{60971737-D5F1-1B4C-3CD2-04844C337F39}"/>
          </ac:spMkLst>
        </pc:spChg>
        <pc:grpChg chg="add mod">
          <ac:chgData name="이율경" userId="19a9432c-eb02-4076-b2c3-546b7c2e22c2" providerId="ADAL" clId="{074A505E-FC63-415E-86F3-C001C9BD5EC6}" dt="2023-05-02T04:49:24.257" v="451" actId="164"/>
          <ac:grpSpMkLst>
            <pc:docMk/>
            <pc:sldMk cId="101162839" sldId="886"/>
            <ac:grpSpMk id="28" creationId="{66A60026-5643-BCF2-A3D1-660DE4ABC4DA}"/>
          </ac:grpSpMkLst>
        </pc:grpChg>
        <pc:picChg chg="add mod">
          <ac:chgData name="이율경" userId="19a9432c-eb02-4076-b2c3-546b7c2e22c2" providerId="ADAL" clId="{074A505E-FC63-415E-86F3-C001C9BD5EC6}" dt="2023-05-02T04:49:24.257" v="451" actId="164"/>
          <ac:picMkLst>
            <pc:docMk/>
            <pc:sldMk cId="101162839" sldId="886"/>
            <ac:picMk id="6" creationId="{562C08ED-1617-EE29-AED9-BC28191DEC82}"/>
          </ac:picMkLst>
        </pc:picChg>
        <pc:picChg chg="mod replST">
          <ac:chgData name="이율경" userId="19a9432c-eb02-4076-b2c3-546b7c2e22c2" providerId="ADAL" clId="{074A505E-FC63-415E-86F3-C001C9BD5EC6}" dt="2023-05-02T04:49:24.257" v="451" actId="164"/>
          <ac:picMkLst>
            <pc:docMk/>
            <pc:sldMk cId="101162839" sldId="886"/>
            <ac:picMk id="22" creationId="{C20223FF-C39A-88B0-459E-A67E04CD5057}"/>
          </ac:picMkLst>
        </pc:picChg>
        <pc:cxnChg chg="add mod">
          <ac:chgData name="이율경" userId="19a9432c-eb02-4076-b2c3-546b7c2e22c2" providerId="ADAL" clId="{074A505E-FC63-415E-86F3-C001C9BD5EC6}" dt="2023-05-02T04:49:24.257" v="451" actId="164"/>
          <ac:cxnSpMkLst>
            <pc:docMk/>
            <pc:sldMk cId="101162839" sldId="886"/>
            <ac:cxnSpMk id="12" creationId="{1948461D-0E0D-B3CD-A3BB-6A9AFA481D92}"/>
          </ac:cxnSpMkLst>
        </pc:cxnChg>
        <pc:cxnChg chg="add mod">
          <ac:chgData name="이율경" userId="19a9432c-eb02-4076-b2c3-546b7c2e22c2" providerId="ADAL" clId="{074A505E-FC63-415E-86F3-C001C9BD5EC6}" dt="2023-05-02T04:49:24.257" v="451" actId="164"/>
          <ac:cxnSpMkLst>
            <pc:docMk/>
            <pc:sldMk cId="101162839" sldId="886"/>
            <ac:cxnSpMk id="13" creationId="{3B47646C-D86D-9027-EE83-3FD309E008CD}"/>
          </ac:cxnSpMkLst>
        </pc:cxnChg>
        <pc:cxnChg chg="add mod">
          <ac:chgData name="이율경" userId="19a9432c-eb02-4076-b2c3-546b7c2e22c2" providerId="ADAL" clId="{074A505E-FC63-415E-86F3-C001C9BD5EC6}" dt="2023-05-02T04:49:24.257" v="451" actId="164"/>
          <ac:cxnSpMkLst>
            <pc:docMk/>
            <pc:sldMk cId="101162839" sldId="886"/>
            <ac:cxnSpMk id="16" creationId="{8865C976-8935-02DA-359B-283A2CD8F164}"/>
          </ac:cxnSpMkLst>
        </pc:cxnChg>
        <pc:cxnChg chg="add mod">
          <ac:chgData name="이율경" userId="19a9432c-eb02-4076-b2c3-546b7c2e22c2" providerId="ADAL" clId="{074A505E-FC63-415E-86F3-C001C9BD5EC6}" dt="2023-05-02T04:49:24.257" v="451" actId="164"/>
          <ac:cxnSpMkLst>
            <pc:docMk/>
            <pc:sldMk cId="101162839" sldId="886"/>
            <ac:cxnSpMk id="18" creationId="{80C47326-79B3-AF92-97AD-6BF3EE3278E6}"/>
          </ac:cxnSpMkLst>
        </pc:cxnChg>
        <pc:cxnChg chg="add mod">
          <ac:chgData name="이율경" userId="19a9432c-eb02-4076-b2c3-546b7c2e22c2" providerId="ADAL" clId="{074A505E-FC63-415E-86F3-C001C9BD5EC6}" dt="2023-05-02T04:49:24.257" v="451" actId="164"/>
          <ac:cxnSpMkLst>
            <pc:docMk/>
            <pc:sldMk cId="101162839" sldId="886"/>
            <ac:cxnSpMk id="24" creationId="{0BD7024F-7938-0A4B-FC8A-6B2C16277905}"/>
          </ac:cxnSpMkLst>
        </pc:cxnChg>
      </pc:sldChg>
      <pc:sldChg chg="addSp modSp new mod">
        <pc:chgData name="이율경" userId="19a9432c-eb02-4076-b2c3-546b7c2e22c2" providerId="ADAL" clId="{074A505E-FC63-415E-86F3-C001C9BD5EC6}" dt="2023-05-02T04:50:03.529" v="491" actId="14100"/>
        <pc:sldMkLst>
          <pc:docMk/>
          <pc:sldMk cId="118384687" sldId="887"/>
        </pc:sldMkLst>
        <pc:spChg chg="mod">
          <ac:chgData name="이율경" userId="19a9432c-eb02-4076-b2c3-546b7c2e22c2" providerId="ADAL" clId="{074A505E-FC63-415E-86F3-C001C9BD5EC6}" dt="2023-05-02T04:49:52.461" v="485" actId="20577"/>
          <ac:spMkLst>
            <pc:docMk/>
            <pc:sldMk cId="118384687" sldId="887"/>
            <ac:spMk id="2" creationId="{81B9649A-BE44-AC16-2041-1D24B688D647}"/>
          </ac:spMkLst>
        </pc:spChg>
        <pc:spChg chg="mod">
          <ac:chgData name="이율경" userId="19a9432c-eb02-4076-b2c3-546b7c2e22c2" providerId="ADAL" clId="{074A505E-FC63-415E-86F3-C001C9BD5EC6}" dt="2023-05-02T04:49:47.953" v="471" actId="20577"/>
          <ac:spMkLst>
            <pc:docMk/>
            <pc:sldMk cId="118384687" sldId="887"/>
            <ac:spMk id="3" creationId="{E176A83D-9C75-67BC-E9A1-78B1D95F343C}"/>
          </ac:spMkLst>
        </pc:spChg>
        <pc:picChg chg="add mod">
          <ac:chgData name="이율경" userId="19a9432c-eb02-4076-b2c3-546b7c2e22c2" providerId="ADAL" clId="{074A505E-FC63-415E-86F3-C001C9BD5EC6}" dt="2023-05-02T04:50:03.529" v="491" actId="14100"/>
          <ac:picMkLst>
            <pc:docMk/>
            <pc:sldMk cId="118384687" sldId="887"/>
            <ac:picMk id="6" creationId="{E9E7361D-9406-C3C3-6E8A-D92D99B9AF91}"/>
          </ac:picMkLst>
        </pc:picChg>
      </pc:sldChg>
    </pc:docChg>
  </pc:docChgLst>
  <pc:docChgLst>
    <pc:chgData name="dbfrud2@mail.ulsan.ac.kr" userId="19a9432c-eb02-4076-b2c3-546b7c2e22c2" providerId="ADAL" clId="{D8FFD1C7-DD4D-4882-9C5E-686EFF167CD9}"/>
    <pc:docChg chg="undo custSel addSld delSld modSld">
      <pc:chgData name="dbfrud2@mail.ulsan.ac.kr" userId="19a9432c-eb02-4076-b2c3-546b7c2e22c2" providerId="ADAL" clId="{D8FFD1C7-DD4D-4882-9C5E-686EFF167CD9}" dt="2022-11-08T04:46:42.270" v="1394" actId="20577"/>
      <pc:docMkLst>
        <pc:docMk/>
      </pc:docMkLst>
      <pc:sldChg chg="modSp mod">
        <pc:chgData name="dbfrud2@mail.ulsan.ac.kr" userId="19a9432c-eb02-4076-b2c3-546b7c2e22c2" providerId="ADAL" clId="{D8FFD1C7-DD4D-4882-9C5E-686EFF167CD9}" dt="2022-11-08T04:20:53.955" v="1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D8FFD1C7-DD4D-4882-9C5E-686EFF167CD9}" dt="2022-11-08T04:20:53.955" v="1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D8FFD1C7-DD4D-4882-9C5E-686EFF167CD9}" dt="2022-11-08T04:27:13.733" v="467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D8FFD1C7-DD4D-4882-9C5E-686EFF167CD9}" dt="2022-11-08T04:27:13.733" v="467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addSp delSp modSp new mod">
        <pc:chgData name="dbfrud2@mail.ulsan.ac.kr" userId="19a9432c-eb02-4076-b2c3-546b7c2e22c2" providerId="ADAL" clId="{D8FFD1C7-DD4D-4882-9C5E-686EFF167CD9}" dt="2022-11-08T04:30:41.962" v="622" actId="242"/>
        <pc:sldMkLst>
          <pc:docMk/>
          <pc:sldMk cId="1355467747" sldId="880"/>
        </pc:sldMkLst>
        <pc:spChg chg="mod">
          <ac:chgData name="dbfrud2@mail.ulsan.ac.kr" userId="19a9432c-eb02-4076-b2c3-546b7c2e22c2" providerId="ADAL" clId="{D8FFD1C7-DD4D-4882-9C5E-686EFF167CD9}" dt="2022-11-08T04:27:28.381" v="475" actId="20577"/>
          <ac:spMkLst>
            <pc:docMk/>
            <pc:sldMk cId="1355467747" sldId="880"/>
            <ac:spMk id="2" creationId="{6A413427-B378-8C1A-14BC-AEE65BC6D9A0}"/>
          </ac:spMkLst>
        </pc:spChg>
        <pc:spChg chg="del">
          <ac:chgData name="dbfrud2@mail.ulsan.ac.kr" userId="19a9432c-eb02-4076-b2c3-546b7c2e22c2" providerId="ADAL" clId="{D8FFD1C7-DD4D-4882-9C5E-686EFF167CD9}" dt="2022-11-08T04:27:43.193" v="476" actId="3680"/>
          <ac:spMkLst>
            <pc:docMk/>
            <pc:sldMk cId="1355467747" sldId="880"/>
            <ac:spMk id="3" creationId="{188B9970-8107-755C-4F06-5CE1BAF7DD9F}"/>
          </ac:spMkLst>
        </pc:spChg>
        <pc:graphicFrameChg chg="add mod ord modGraphic">
          <ac:chgData name="dbfrud2@mail.ulsan.ac.kr" userId="19a9432c-eb02-4076-b2c3-546b7c2e22c2" providerId="ADAL" clId="{D8FFD1C7-DD4D-4882-9C5E-686EFF167CD9}" dt="2022-11-08T04:30:41.962" v="622" actId="242"/>
          <ac:graphicFrameMkLst>
            <pc:docMk/>
            <pc:sldMk cId="1355467747" sldId="880"/>
            <ac:graphicFrameMk id="5" creationId="{0A233BC2-3E4E-3691-4ED2-669594C562F2}"/>
          </ac:graphicFrameMkLst>
        </pc:graphicFrameChg>
      </pc:sldChg>
      <pc:sldChg chg="del">
        <pc:chgData name="dbfrud2@mail.ulsan.ac.kr" userId="19a9432c-eb02-4076-b2c3-546b7c2e22c2" providerId="ADAL" clId="{D8FFD1C7-DD4D-4882-9C5E-686EFF167CD9}" dt="2022-11-08T04:21:14.902" v="3" actId="47"/>
        <pc:sldMkLst>
          <pc:docMk/>
          <pc:sldMk cId="431713615" sldId="881"/>
        </pc:sldMkLst>
      </pc:sldChg>
      <pc:sldChg chg="addSp delSp modSp new mod">
        <pc:chgData name="dbfrud2@mail.ulsan.ac.kr" userId="19a9432c-eb02-4076-b2c3-546b7c2e22c2" providerId="ADAL" clId="{D8FFD1C7-DD4D-4882-9C5E-686EFF167CD9}" dt="2022-11-08T04:34:19.759" v="715" actId="1076"/>
        <pc:sldMkLst>
          <pc:docMk/>
          <pc:sldMk cId="817661557" sldId="881"/>
        </pc:sldMkLst>
        <pc:spChg chg="mod">
          <ac:chgData name="dbfrud2@mail.ulsan.ac.kr" userId="19a9432c-eb02-4076-b2c3-546b7c2e22c2" providerId="ADAL" clId="{D8FFD1C7-DD4D-4882-9C5E-686EFF167CD9}" dt="2022-11-08T04:33:44.421" v="707" actId="20577"/>
          <ac:spMkLst>
            <pc:docMk/>
            <pc:sldMk cId="817661557" sldId="881"/>
            <ac:spMk id="2" creationId="{000B3768-A38E-90EA-9950-9C4D82E988EE}"/>
          </ac:spMkLst>
        </pc:spChg>
        <pc:spChg chg="del">
          <ac:chgData name="dbfrud2@mail.ulsan.ac.kr" userId="19a9432c-eb02-4076-b2c3-546b7c2e22c2" providerId="ADAL" clId="{D8FFD1C7-DD4D-4882-9C5E-686EFF167CD9}" dt="2022-11-08T04:31:18.142" v="624"/>
          <ac:spMkLst>
            <pc:docMk/>
            <pc:sldMk cId="817661557" sldId="881"/>
            <ac:spMk id="3" creationId="{3C403D23-3826-683D-BD51-2DA3BF4F76AC}"/>
          </ac:spMkLst>
        </pc:spChg>
        <pc:spChg chg="mod">
          <ac:chgData name="dbfrud2@mail.ulsan.ac.kr" userId="19a9432c-eb02-4076-b2c3-546b7c2e22c2" providerId="ADAL" clId="{D8FFD1C7-DD4D-4882-9C5E-686EFF167CD9}" dt="2022-11-08T04:34:13.522" v="714" actId="1076"/>
          <ac:spMkLst>
            <pc:docMk/>
            <pc:sldMk cId="817661557" sldId="881"/>
            <ac:spMk id="4" creationId="{79090C18-6194-A051-BEB2-085AE29327B6}"/>
          </ac:spMkLst>
        </pc:spChg>
        <pc:spChg chg="add mod">
          <ac:chgData name="dbfrud2@mail.ulsan.ac.kr" userId="19a9432c-eb02-4076-b2c3-546b7c2e22c2" providerId="ADAL" clId="{D8FFD1C7-DD4D-4882-9C5E-686EFF167CD9}" dt="2022-11-08T04:34:08.930" v="712" actId="14100"/>
          <ac:spMkLst>
            <pc:docMk/>
            <pc:sldMk cId="817661557" sldId="881"/>
            <ac:spMk id="7" creationId="{E6B81E77-9BC2-C54F-1DE7-322517216352}"/>
          </ac:spMkLst>
        </pc:spChg>
        <pc:spChg chg="add mod">
          <ac:chgData name="dbfrud2@mail.ulsan.ac.kr" userId="19a9432c-eb02-4076-b2c3-546b7c2e22c2" providerId="ADAL" clId="{D8FFD1C7-DD4D-4882-9C5E-686EFF167CD9}" dt="2022-11-08T04:34:19.759" v="715" actId="1076"/>
          <ac:spMkLst>
            <pc:docMk/>
            <pc:sldMk cId="817661557" sldId="881"/>
            <ac:spMk id="8" creationId="{9ED6707C-16F4-DF3B-3F1E-A15A5E313709}"/>
          </ac:spMkLst>
        </pc:spChg>
        <pc:spChg chg="add mod">
          <ac:chgData name="dbfrud2@mail.ulsan.ac.kr" userId="19a9432c-eb02-4076-b2c3-546b7c2e22c2" providerId="ADAL" clId="{D8FFD1C7-DD4D-4882-9C5E-686EFF167CD9}" dt="2022-11-08T04:34:19.759" v="715" actId="1076"/>
          <ac:spMkLst>
            <pc:docMk/>
            <pc:sldMk cId="817661557" sldId="881"/>
            <ac:spMk id="9" creationId="{8A7281BE-906D-7C73-E1FD-1D5F46236F9E}"/>
          </ac:spMkLst>
        </pc:spChg>
        <pc:spChg chg="add mod">
          <ac:chgData name="dbfrud2@mail.ulsan.ac.kr" userId="19a9432c-eb02-4076-b2c3-546b7c2e22c2" providerId="ADAL" clId="{D8FFD1C7-DD4D-4882-9C5E-686EFF167CD9}" dt="2022-11-08T04:34:19.759" v="715" actId="1076"/>
          <ac:spMkLst>
            <pc:docMk/>
            <pc:sldMk cId="817661557" sldId="881"/>
            <ac:spMk id="10" creationId="{33FFE393-D126-66EA-BC53-7C292F64B468}"/>
          </ac:spMkLst>
        </pc:spChg>
        <pc:spChg chg="add mod">
          <ac:chgData name="dbfrud2@mail.ulsan.ac.kr" userId="19a9432c-eb02-4076-b2c3-546b7c2e22c2" providerId="ADAL" clId="{D8FFD1C7-DD4D-4882-9C5E-686EFF167CD9}" dt="2022-11-08T04:34:19.759" v="715" actId="1076"/>
          <ac:spMkLst>
            <pc:docMk/>
            <pc:sldMk cId="817661557" sldId="881"/>
            <ac:spMk id="11" creationId="{A4C727FA-65A3-D567-5612-493F9394F2AF}"/>
          </ac:spMkLst>
        </pc:spChg>
        <pc:picChg chg="add mod modCrop">
          <ac:chgData name="dbfrud2@mail.ulsan.ac.kr" userId="19a9432c-eb02-4076-b2c3-546b7c2e22c2" providerId="ADAL" clId="{D8FFD1C7-DD4D-4882-9C5E-686EFF167CD9}" dt="2022-11-08T04:34:19.759" v="715" actId="1076"/>
          <ac:picMkLst>
            <pc:docMk/>
            <pc:sldMk cId="817661557" sldId="881"/>
            <ac:picMk id="6" creationId="{901EE475-A40D-0F11-CE25-725E063B326C}"/>
          </ac:picMkLst>
        </pc:picChg>
      </pc:sldChg>
      <pc:sldChg chg="modSp new mod">
        <pc:chgData name="dbfrud2@mail.ulsan.ac.kr" userId="19a9432c-eb02-4076-b2c3-546b7c2e22c2" providerId="ADAL" clId="{D8FFD1C7-DD4D-4882-9C5E-686EFF167CD9}" dt="2022-11-08T04:44:31.119" v="1280" actId="20577"/>
        <pc:sldMkLst>
          <pc:docMk/>
          <pc:sldMk cId="3106781878" sldId="882"/>
        </pc:sldMkLst>
        <pc:spChg chg="mod">
          <ac:chgData name="dbfrud2@mail.ulsan.ac.kr" userId="19a9432c-eb02-4076-b2c3-546b7c2e22c2" providerId="ADAL" clId="{D8FFD1C7-DD4D-4882-9C5E-686EFF167CD9}" dt="2022-11-08T04:34:31.304" v="725" actId="20577"/>
          <ac:spMkLst>
            <pc:docMk/>
            <pc:sldMk cId="3106781878" sldId="882"/>
            <ac:spMk id="2" creationId="{190DDD31-9DEB-C370-73CD-C7EE245047C4}"/>
          </ac:spMkLst>
        </pc:spChg>
        <pc:spChg chg="mod">
          <ac:chgData name="dbfrud2@mail.ulsan.ac.kr" userId="19a9432c-eb02-4076-b2c3-546b7c2e22c2" providerId="ADAL" clId="{D8FFD1C7-DD4D-4882-9C5E-686EFF167CD9}" dt="2022-11-08T04:44:31.119" v="1280" actId="20577"/>
          <ac:spMkLst>
            <pc:docMk/>
            <pc:sldMk cId="3106781878" sldId="882"/>
            <ac:spMk id="3" creationId="{9F099B28-D660-A6C3-48C5-C8392DA33BC1}"/>
          </ac:spMkLst>
        </pc:spChg>
      </pc:sldChg>
      <pc:sldChg chg="del">
        <pc:chgData name="dbfrud2@mail.ulsan.ac.kr" userId="19a9432c-eb02-4076-b2c3-546b7c2e22c2" providerId="ADAL" clId="{D8FFD1C7-DD4D-4882-9C5E-686EFF167CD9}" dt="2022-11-08T04:21:15.553" v="4" actId="47"/>
        <pc:sldMkLst>
          <pc:docMk/>
          <pc:sldMk cId="1370020468" sldId="883"/>
        </pc:sldMkLst>
      </pc:sldChg>
      <pc:sldChg chg="addSp delSp modSp new mod">
        <pc:chgData name="dbfrud2@mail.ulsan.ac.kr" userId="19a9432c-eb02-4076-b2c3-546b7c2e22c2" providerId="ADAL" clId="{D8FFD1C7-DD4D-4882-9C5E-686EFF167CD9}" dt="2022-11-08T04:46:42.270" v="1394" actId="20577"/>
        <pc:sldMkLst>
          <pc:docMk/>
          <pc:sldMk cId="2578796078" sldId="883"/>
        </pc:sldMkLst>
        <pc:spChg chg="mod">
          <ac:chgData name="dbfrud2@mail.ulsan.ac.kr" userId="19a9432c-eb02-4076-b2c3-546b7c2e22c2" providerId="ADAL" clId="{D8FFD1C7-DD4D-4882-9C5E-686EFF167CD9}" dt="2022-11-08T04:46:42.270" v="1394" actId="20577"/>
          <ac:spMkLst>
            <pc:docMk/>
            <pc:sldMk cId="2578796078" sldId="883"/>
            <ac:spMk id="2" creationId="{B777A855-F1C7-3E04-A0E9-B1BCFD16328C}"/>
          </ac:spMkLst>
        </pc:spChg>
        <pc:spChg chg="del">
          <ac:chgData name="dbfrud2@mail.ulsan.ac.kr" userId="19a9432c-eb02-4076-b2c3-546b7c2e22c2" providerId="ADAL" clId="{D8FFD1C7-DD4D-4882-9C5E-686EFF167CD9}" dt="2022-11-08T04:44:41.605" v="1282"/>
          <ac:spMkLst>
            <pc:docMk/>
            <pc:sldMk cId="2578796078" sldId="883"/>
            <ac:spMk id="3" creationId="{12BDFCAB-D331-3144-7D99-CF5C99EA8621}"/>
          </ac:spMkLst>
        </pc:spChg>
        <pc:graphicFrameChg chg="add mod modGraphic">
          <ac:chgData name="dbfrud2@mail.ulsan.ac.kr" userId="19a9432c-eb02-4076-b2c3-546b7c2e22c2" providerId="ADAL" clId="{D8FFD1C7-DD4D-4882-9C5E-686EFF167CD9}" dt="2022-11-08T04:46:24.360" v="1369" actId="404"/>
          <ac:graphicFrameMkLst>
            <pc:docMk/>
            <pc:sldMk cId="2578796078" sldId="883"/>
            <ac:graphicFrameMk id="5" creationId="{602DAC47-0C27-08A0-19A9-85F18C2D321C}"/>
          </ac:graphicFrameMkLst>
        </pc:graphicFrameChg>
      </pc:sldChg>
      <pc:sldChg chg="del">
        <pc:chgData name="dbfrud2@mail.ulsan.ac.kr" userId="19a9432c-eb02-4076-b2c3-546b7c2e22c2" providerId="ADAL" clId="{D8FFD1C7-DD4D-4882-9C5E-686EFF167CD9}" dt="2022-11-08T04:21:09.474" v="2" actId="47"/>
        <pc:sldMkLst>
          <pc:docMk/>
          <pc:sldMk cId="3903857276" sldId="884"/>
        </pc:sldMkLst>
      </pc:sldChg>
    </pc:docChg>
  </pc:docChgLst>
  <pc:docChgLst>
    <pc:chgData name="이율경" userId="19a9432c-eb02-4076-b2c3-546b7c2e22c2" providerId="ADAL" clId="{12145043-4D83-AC47-9158-6ACCD95560D7}"/>
    <pc:docChg chg="modSld">
      <pc:chgData name="이율경" userId="19a9432c-eb02-4076-b2c3-546b7c2e22c2" providerId="ADAL" clId="{12145043-4D83-AC47-9158-6ACCD95560D7}" dt="2022-11-15T04:56:14.584" v="79" actId="15"/>
      <pc:docMkLst>
        <pc:docMk/>
      </pc:docMkLst>
      <pc:sldChg chg="modSp mod">
        <pc:chgData name="이율경" userId="19a9432c-eb02-4076-b2c3-546b7c2e22c2" providerId="ADAL" clId="{12145043-4D83-AC47-9158-6ACCD95560D7}" dt="2022-11-15T04:32:55.262" v="2" actId="20577"/>
        <pc:sldMkLst>
          <pc:docMk/>
          <pc:sldMk cId="2956330666" sldId="256"/>
        </pc:sldMkLst>
        <pc:spChg chg="mod">
          <ac:chgData name="이율경" userId="19a9432c-eb02-4076-b2c3-546b7c2e22c2" providerId="ADAL" clId="{12145043-4D83-AC47-9158-6ACCD95560D7}" dt="2022-11-15T04:32:55.262" v="2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이율경" userId="19a9432c-eb02-4076-b2c3-546b7c2e22c2" providerId="ADAL" clId="{12145043-4D83-AC47-9158-6ACCD95560D7}" dt="2022-11-15T04:56:14.584" v="79" actId="15"/>
        <pc:sldMkLst>
          <pc:docMk/>
          <pc:sldMk cId="3740598981" sldId="561"/>
        </pc:sldMkLst>
        <pc:spChg chg="mod">
          <ac:chgData name="이율경" userId="19a9432c-eb02-4076-b2c3-546b7c2e22c2" providerId="ADAL" clId="{12145043-4D83-AC47-9158-6ACCD95560D7}" dt="2022-11-15T04:56:14.584" v="79" actId="15"/>
          <ac:spMkLst>
            <pc:docMk/>
            <pc:sldMk cId="3740598981" sldId="561"/>
            <ac:spMk id="3" creationId="{4B00C735-6771-4C27-85EC-9156829770D8}"/>
          </ac:spMkLst>
        </pc:spChg>
      </pc:sldChg>
    </pc:docChg>
  </pc:docChgLst>
  <pc:docChgLst>
    <pc:chgData name="dbfrud2@mail.ulsan.ac.kr" userId="19a9432c-eb02-4076-b2c3-546b7c2e22c2" providerId="ADAL" clId="{9E69C5CB-F358-4A2B-9134-581FF9B7923B}"/>
    <pc:docChg chg="custSel addSld delSld modSld">
      <pc:chgData name="dbfrud2@mail.ulsan.ac.kr" userId="19a9432c-eb02-4076-b2c3-546b7c2e22c2" providerId="ADAL" clId="{9E69C5CB-F358-4A2B-9134-581FF9B7923B}" dt="2022-04-12T04:57:49.911" v="185" actId="20577"/>
      <pc:docMkLst>
        <pc:docMk/>
      </pc:docMkLst>
      <pc:sldChg chg="modSp mod">
        <pc:chgData name="dbfrud2@mail.ulsan.ac.kr" userId="19a9432c-eb02-4076-b2c3-546b7c2e22c2" providerId="ADAL" clId="{9E69C5CB-F358-4A2B-9134-581FF9B7923B}" dt="2022-04-12T04:57:49.911" v="185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9E69C5CB-F358-4A2B-9134-581FF9B7923B}" dt="2022-04-12T04:57:49.911" v="185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9E69C5CB-F358-4A2B-9134-581FF9B7923B}" dt="2022-04-12T04:57:37.950" v="167" actId="6549"/>
        <pc:sldMkLst>
          <pc:docMk/>
          <pc:sldMk cId="3740598981" sldId="561"/>
        </pc:sldMkLst>
        <pc:spChg chg="mod">
          <ac:chgData name="dbfrud2@mail.ulsan.ac.kr" userId="19a9432c-eb02-4076-b2c3-546b7c2e22c2" providerId="ADAL" clId="{9E69C5CB-F358-4A2B-9134-581FF9B7923B}" dt="2022-04-12T04:57:37.950" v="167" actId="6549"/>
          <ac:spMkLst>
            <pc:docMk/>
            <pc:sldMk cId="3740598981" sldId="561"/>
            <ac:spMk id="3" creationId="{4B00C735-6771-4C27-85EC-9156829770D8}"/>
          </ac:spMkLst>
        </pc:spChg>
      </pc:sldChg>
      <pc:sldChg chg="addSp delSp modSp new mod">
        <pc:chgData name="dbfrud2@mail.ulsan.ac.kr" userId="19a9432c-eb02-4076-b2c3-546b7c2e22c2" providerId="ADAL" clId="{9E69C5CB-F358-4A2B-9134-581FF9B7923B}" dt="2022-04-12T04:56:48.892" v="122" actId="20577"/>
        <pc:sldMkLst>
          <pc:docMk/>
          <pc:sldMk cId="2983674551" sldId="847"/>
        </pc:sldMkLst>
        <pc:spChg chg="mod">
          <ac:chgData name="dbfrud2@mail.ulsan.ac.kr" userId="19a9432c-eb02-4076-b2c3-546b7c2e22c2" providerId="ADAL" clId="{9E69C5CB-F358-4A2B-9134-581FF9B7923B}" dt="2022-04-12T04:56:48.892" v="122" actId="20577"/>
          <ac:spMkLst>
            <pc:docMk/>
            <pc:sldMk cId="2983674551" sldId="847"/>
            <ac:spMk id="2" creationId="{7E9BD0B2-F27B-4BA0-A070-3565899892D6}"/>
          </ac:spMkLst>
        </pc:spChg>
        <pc:spChg chg="del">
          <ac:chgData name="dbfrud2@mail.ulsan.ac.kr" userId="19a9432c-eb02-4076-b2c3-546b7c2e22c2" providerId="ADAL" clId="{9E69C5CB-F358-4A2B-9134-581FF9B7923B}" dt="2022-04-12T04:53:12.685" v="9"/>
          <ac:spMkLst>
            <pc:docMk/>
            <pc:sldMk cId="2983674551" sldId="847"/>
            <ac:spMk id="3" creationId="{652D75CA-C1D2-4F51-80B2-D0DC5ABA8DDF}"/>
          </ac:spMkLst>
        </pc:spChg>
        <pc:picChg chg="add mod">
          <ac:chgData name="dbfrud2@mail.ulsan.ac.kr" userId="19a9432c-eb02-4076-b2c3-546b7c2e22c2" providerId="ADAL" clId="{9E69C5CB-F358-4A2B-9134-581FF9B7923B}" dt="2022-04-12T04:53:12.685" v="9"/>
          <ac:picMkLst>
            <pc:docMk/>
            <pc:sldMk cId="2983674551" sldId="847"/>
            <ac:picMk id="6" creationId="{CEB66EB8-6401-468B-A74C-0A36CC8F8A47}"/>
          </ac:picMkLst>
        </pc:picChg>
      </pc:sldChg>
      <pc:sldChg chg="del">
        <pc:chgData name="dbfrud2@mail.ulsan.ac.kr" userId="19a9432c-eb02-4076-b2c3-546b7c2e22c2" providerId="ADAL" clId="{9E69C5CB-F358-4A2B-9134-581FF9B7923B}" dt="2022-04-12T04:51:29.310" v="6" actId="47"/>
        <pc:sldMkLst>
          <pc:docMk/>
          <pc:sldMk cId="3971664745" sldId="847"/>
        </pc:sldMkLst>
      </pc:sldChg>
      <pc:sldChg chg="del">
        <pc:chgData name="dbfrud2@mail.ulsan.ac.kr" userId="19a9432c-eb02-4076-b2c3-546b7c2e22c2" providerId="ADAL" clId="{9E69C5CB-F358-4A2B-9134-581FF9B7923B}" dt="2022-04-12T04:53:04.332" v="7" actId="47"/>
        <pc:sldMkLst>
          <pc:docMk/>
          <pc:sldMk cId="1097451470" sldId="848"/>
        </pc:sldMkLst>
      </pc:sldChg>
      <pc:sldChg chg="addSp delSp modSp new mod">
        <pc:chgData name="dbfrud2@mail.ulsan.ac.kr" userId="19a9432c-eb02-4076-b2c3-546b7c2e22c2" providerId="ADAL" clId="{9E69C5CB-F358-4A2B-9134-581FF9B7923B}" dt="2022-04-12T04:56:53.885" v="123"/>
        <pc:sldMkLst>
          <pc:docMk/>
          <pc:sldMk cId="3258817114" sldId="848"/>
        </pc:sldMkLst>
        <pc:spChg chg="mod">
          <ac:chgData name="dbfrud2@mail.ulsan.ac.kr" userId="19a9432c-eb02-4076-b2c3-546b7c2e22c2" providerId="ADAL" clId="{9E69C5CB-F358-4A2B-9134-581FF9B7923B}" dt="2022-04-12T04:56:53.885" v="123"/>
          <ac:spMkLst>
            <pc:docMk/>
            <pc:sldMk cId="3258817114" sldId="848"/>
            <ac:spMk id="2" creationId="{910E34C6-54B8-4D15-B120-CA8ECAAF6C1B}"/>
          </ac:spMkLst>
        </pc:spChg>
        <pc:spChg chg="del">
          <ac:chgData name="dbfrud2@mail.ulsan.ac.kr" userId="19a9432c-eb02-4076-b2c3-546b7c2e22c2" providerId="ADAL" clId="{9E69C5CB-F358-4A2B-9134-581FF9B7923B}" dt="2022-04-12T04:55:32.589" v="11" actId="22"/>
          <ac:spMkLst>
            <pc:docMk/>
            <pc:sldMk cId="3258817114" sldId="848"/>
            <ac:spMk id="3" creationId="{518B397A-E800-4EEB-BF62-C6D8B6D309AC}"/>
          </ac:spMkLst>
        </pc:spChg>
        <pc:picChg chg="add mod ord">
          <ac:chgData name="dbfrud2@mail.ulsan.ac.kr" userId="19a9432c-eb02-4076-b2c3-546b7c2e22c2" providerId="ADAL" clId="{9E69C5CB-F358-4A2B-9134-581FF9B7923B}" dt="2022-04-12T04:55:32.589" v="11" actId="22"/>
          <ac:picMkLst>
            <pc:docMk/>
            <pc:sldMk cId="3258817114" sldId="848"/>
            <ac:picMk id="6" creationId="{0AC9FFB1-E7FC-40FE-90A8-E93E9B6742BB}"/>
          </ac:picMkLst>
        </pc:picChg>
      </pc:sldChg>
    </pc:docChg>
  </pc:docChgLst>
  <pc:docChgLst>
    <pc:chgData name="dbfrud2@mail.ulsan.ac.kr" userId="19a9432c-eb02-4076-b2c3-546b7c2e22c2" providerId="ADAL" clId="{3E50F11D-19FE-4387-8269-C50CA6614CBD}"/>
    <pc:docChg chg="custSel delSld modSld">
      <pc:chgData name="dbfrud2@mail.ulsan.ac.kr" userId="19a9432c-eb02-4076-b2c3-546b7c2e22c2" providerId="ADAL" clId="{3E50F11D-19FE-4387-8269-C50CA6614CBD}" dt="2022-09-06T04:51:10.013" v="340" actId="20577"/>
      <pc:docMkLst>
        <pc:docMk/>
      </pc:docMkLst>
      <pc:sldChg chg="modSp mod">
        <pc:chgData name="dbfrud2@mail.ulsan.ac.kr" userId="19a9432c-eb02-4076-b2c3-546b7c2e22c2" providerId="ADAL" clId="{3E50F11D-19FE-4387-8269-C50CA6614CBD}" dt="2022-09-06T04:45:20.730" v="27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3E50F11D-19FE-4387-8269-C50CA6614CBD}" dt="2022-09-06T04:45:20.730" v="27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3E50F11D-19FE-4387-8269-C50CA6614CBD}" dt="2022-09-06T04:51:10.013" v="340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3E50F11D-19FE-4387-8269-C50CA6614CBD}" dt="2022-09-06T04:51:10.013" v="340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del">
        <pc:chgData name="dbfrud2@mail.ulsan.ac.kr" userId="19a9432c-eb02-4076-b2c3-546b7c2e22c2" providerId="ADAL" clId="{3E50F11D-19FE-4387-8269-C50CA6614CBD}" dt="2022-09-06T04:49:44.110" v="181" actId="47"/>
        <pc:sldMkLst>
          <pc:docMk/>
          <pc:sldMk cId="4097401186" sldId="875"/>
        </pc:sldMkLst>
      </pc:sldChg>
      <pc:sldChg chg="del">
        <pc:chgData name="dbfrud2@mail.ulsan.ac.kr" userId="19a9432c-eb02-4076-b2c3-546b7c2e22c2" providerId="ADAL" clId="{3E50F11D-19FE-4387-8269-C50CA6614CBD}" dt="2022-09-06T04:49:46.002" v="184" actId="47"/>
        <pc:sldMkLst>
          <pc:docMk/>
          <pc:sldMk cId="1015101924" sldId="876"/>
        </pc:sldMkLst>
      </pc:sldChg>
      <pc:sldChg chg="del">
        <pc:chgData name="dbfrud2@mail.ulsan.ac.kr" userId="19a9432c-eb02-4076-b2c3-546b7c2e22c2" providerId="ADAL" clId="{3E50F11D-19FE-4387-8269-C50CA6614CBD}" dt="2022-09-06T04:49:44.610" v="182" actId="47"/>
        <pc:sldMkLst>
          <pc:docMk/>
          <pc:sldMk cId="3866751047" sldId="879"/>
        </pc:sldMkLst>
      </pc:sldChg>
      <pc:sldChg chg="del">
        <pc:chgData name="dbfrud2@mail.ulsan.ac.kr" userId="19a9432c-eb02-4076-b2c3-546b7c2e22c2" providerId="ADAL" clId="{3E50F11D-19FE-4387-8269-C50CA6614CBD}" dt="2022-09-06T04:49:45.409" v="183" actId="47"/>
        <pc:sldMkLst>
          <pc:docMk/>
          <pc:sldMk cId="2163315561" sldId="880"/>
        </pc:sldMkLst>
      </pc:sldChg>
      <pc:sldChg chg="del">
        <pc:chgData name="dbfrud2@mail.ulsan.ac.kr" userId="19a9432c-eb02-4076-b2c3-546b7c2e22c2" providerId="ADAL" clId="{3E50F11D-19FE-4387-8269-C50CA6614CBD}" dt="2022-09-06T04:49:46.760" v="185" actId="47"/>
        <pc:sldMkLst>
          <pc:docMk/>
          <pc:sldMk cId="1802773099" sldId="881"/>
        </pc:sldMkLst>
      </pc:sldChg>
    </pc:docChg>
  </pc:docChgLst>
  <pc:docChgLst>
    <pc:chgData name="dbfrud2@mail.ulsan.ac.kr" userId="19a9432c-eb02-4076-b2c3-546b7c2e22c2" providerId="ADAL" clId="{E66DAD5D-0E69-44AD-963A-85D45BDBE1BA}"/>
    <pc:docChg chg="custSel modSld">
      <pc:chgData name="dbfrud2@mail.ulsan.ac.kr" userId="19a9432c-eb02-4076-b2c3-546b7c2e22c2" providerId="ADAL" clId="{E66DAD5D-0E69-44AD-963A-85D45BDBE1BA}" dt="2021-08-02T04:48:55.188" v="196" actId="6549"/>
      <pc:docMkLst>
        <pc:docMk/>
      </pc:docMkLst>
      <pc:sldChg chg="modSp mod">
        <pc:chgData name="dbfrud2@mail.ulsan.ac.kr" userId="19a9432c-eb02-4076-b2c3-546b7c2e22c2" providerId="ADAL" clId="{E66DAD5D-0E69-44AD-963A-85D45BDBE1BA}" dt="2021-08-02T04:44:01.024" v="17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E66DAD5D-0E69-44AD-963A-85D45BDBE1BA}" dt="2021-08-02T04:44:01.024" v="17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E66DAD5D-0E69-44AD-963A-85D45BDBE1BA}" dt="2021-08-02T04:48:55.188" v="196" actId="6549"/>
        <pc:sldMkLst>
          <pc:docMk/>
          <pc:sldMk cId="3740598981" sldId="561"/>
        </pc:sldMkLst>
        <pc:spChg chg="mod">
          <ac:chgData name="dbfrud2@mail.ulsan.ac.kr" userId="19a9432c-eb02-4076-b2c3-546b7c2e22c2" providerId="ADAL" clId="{E66DAD5D-0E69-44AD-963A-85D45BDBE1BA}" dt="2021-08-02T04:48:55.188" v="196" actId="6549"/>
          <ac:spMkLst>
            <pc:docMk/>
            <pc:sldMk cId="3740598981" sldId="561"/>
            <ac:spMk id="3" creationId="{4B00C735-6771-4C27-85EC-9156829770D8}"/>
          </ac:spMkLst>
        </pc:spChg>
      </pc:sldChg>
    </pc:docChg>
  </pc:docChgLst>
  <pc:docChgLst>
    <pc:chgData name="이율경" userId="S::dbfrud2@mail.ulsan.ac.kr::19a9432c-eb02-4076-b2c3-546b7c2e22c2" providerId="AD" clId="Web-{E874D52A-10E8-7A46-BA40-1F8B645F27A8}"/>
    <pc:docChg chg="addSld modSld sldOrd">
      <pc:chgData name="이율경" userId="S::dbfrud2@mail.ulsan.ac.kr::19a9432c-eb02-4076-b2c3-546b7c2e22c2" providerId="AD" clId="Web-{E874D52A-10E8-7A46-BA40-1F8B645F27A8}" dt="2021-09-06T05:00:18.874" v="114"/>
      <pc:docMkLst>
        <pc:docMk/>
      </pc:docMkLst>
      <pc:sldChg chg="modSp">
        <pc:chgData name="이율경" userId="S::dbfrud2@mail.ulsan.ac.kr::19a9432c-eb02-4076-b2c3-546b7c2e22c2" providerId="AD" clId="Web-{E874D52A-10E8-7A46-BA40-1F8B645F27A8}" dt="2021-09-06T04:45:24.904" v="6" actId="20577"/>
        <pc:sldMkLst>
          <pc:docMk/>
          <pc:sldMk cId="2956330666" sldId="256"/>
        </pc:sldMkLst>
        <pc:spChg chg="mod">
          <ac:chgData name="이율경" userId="S::dbfrud2@mail.ulsan.ac.kr::19a9432c-eb02-4076-b2c3-546b7c2e22c2" providerId="AD" clId="Web-{E874D52A-10E8-7A46-BA40-1F8B645F27A8}" dt="2021-09-06T04:45:24.904" v="6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">
        <pc:chgData name="이율경" userId="S::dbfrud2@mail.ulsan.ac.kr::19a9432c-eb02-4076-b2c3-546b7c2e22c2" providerId="AD" clId="Web-{E874D52A-10E8-7A46-BA40-1F8B645F27A8}" dt="2021-09-06T04:57:02.683" v="7" actId="20577"/>
        <pc:sldMkLst>
          <pc:docMk/>
          <pc:sldMk cId="3740598981" sldId="561"/>
        </pc:sldMkLst>
        <pc:spChg chg="mod">
          <ac:chgData name="이율경" userId="S::dbfrud2@mail.ulsan.ac.kr::19a9432c-eb02-4076-b2c3-546b7c2e22c2" providerId="AD" clId="Web-{E874D52A-10E8-7A46-BA40-1F8B645F27A8}" dt="2021-09-06T04:57:02.683" v="7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이율경" userId="S::dbfrud2@mail.ulsan.ac.kr::19a9432c-eb02-4076-b2c3-546b7c2e22c2" providerId="AD" clId="Web-{E874D52A-10E8-7A46-BA40-1F8B645F27A8}" dt="2021-09-06T05:00:18.874" v="114"/>
        <pc:sldMkLst>
          <pc:docMk/>
          <pc:sldMk cId="1218209723" sldId="623"/>
        </pc:sldMkLst>
      </pc:sldChg>
      <pc:sldChg chg="addSp delSp modSp new">
        <pc:chgData name="이율경" userId="S::dbfrud2@mail.ulsan.ac.kr::19a9432c-eb02-4076-b2c3-546b7c2e22c2" providerId="AD" clId="Web-{E874D52A-10E8-7A46-BA40-1F8B645F27A8}" dt="2021-09-06T05:00:14.983" v="113" actId="20577"/>
        <pc:sldMkLst>
          <pc:docMk/>
          <pc:sldMk cId="3171511369" sldId="624"/>
        </pc:sldMkLst>
        <pc:spChg chg="mod">
          <ac:chgData name="이율경" userId="S::dbfrud2@mail.ulsan.ac.kr::19a9432c-eb02-4076-b2c3-546b7c2e22c2" providerId="AD" clId="Web-{E874D52A-10E8-7A46-BA40-1F8B645F27A8}" dt="2021-09-06T05:00:14.983" v="113" actId="20577"/>
          <ac:spMkLst>
            <pc:docMk/>
            <pc:sldMk cId="3171511369" sldId="624"/>
            <ac:spMk id="2" creationId="{028ED7CD-A0F1-4A7D-B96C-BED830DB4E46}"/>
          </ac:spMkLst>
        </pc:spChg>
        <pc:spChg chg="del mod">
          <ac:chgData name="이율경" userId="S::dbfrud2@mail.ulsan.ac.kr::19a9432c-eb02-4076-b2c3-546b7c2e22c2" providerId="AD" clId="Web-{E874D52A-10E8-7A46-BA40-1F8B645F27A8}" dt="2021-09-06T04:57:21.324" v="11"/>
          <ac:spMkLst>
            <pc:docMk/>
            <pc:sldMk cId="3171511369" sldId="624"/>
            <ac:spMk id="3" creationId="{3CA2C4F7-7524-4E73-B965-ACD871879191}"/>
          </ac:spMkLst>
        </pc:spChg>
        <pc:spChg chg="add mod">
          <ac:chgData name="이율경" userId="S::dbfrud2@mail.ulsan.ac.kr::19a9432c-eb02-4076-b2c3-546b7c2e22c2" providerId="AD" clId="Web-{E874D52A-10E8-7A46-BA40-1F8B645F27A8}" dt="2021-09-06T04:58:56.341" v="54" actId="1076"/>
          <ac:spMkLst>
            <pc:docMk/>
            <pc:sldMk cId="3171511369" sldId="624"/>
            <ac:spMk id="9" creationId="{28681E70-676E-4DCA-9B52-14740A85019F}"/>
          </ac:spMkLst>
        </pc:spChg>
        <pc:spChg chg="add mod">
          <ac:chgData name="이율경" userId="S::dbfrud2@mail.ulsan.ac.kr::19a9432c-eb02-4076-b2c3-546b7c2e22c2" providerId="AD" clId="Web-{E874D52A-10E8-7A46-BA40-1F8B645F27A8}" dt="2021-09-06T04:59:34.936" v="67" actId="1076"/>
          <ac:spMkLst>
            <pc:docMk/>
            <pc:sldMk cId="3171511369" sldId="624"/>
            <ac:spMk id="10" creationId="{829A11C3-5B08-41AA-9B96-0B1D7DA24281}"/>
          </ac:spMkLst>
        </pc:spChg>
        <pc:spChg chg="add mod">
          <ac:chgData name="이율경" userId="S::dbfrud2@mail.ulsan.ac.kr::19a9432c-eb02-4076-b2c3-546b7c2e22c2" providerId="AD" clId="Web-{E874D52A-10E8-7A46-BA40-1F8B645F27A8}" dt="2021-09-06T04:59:50.842" v="87" actId="1076"/>
          <ac:spMkLst>
            <pc:docMk/>
            <pc:sldMk cId="3171511369" sldId="624"/>
            <ac:spMk id="11" creationId="{72C6943A-E7BD-4794-ABF0-433846D2329B}"/>
          </ac:spMkLst>
        </pc:spChg>
        <pc:picChg chg="add mod ord">
          <ac:chgData name="이율경" userId="S::dbfrud2@mail.ulsan.ac.kr::19a9432c-eb02-4076-b2c3-546b7c2e22c2" providerId="AD" clId="Web-{E874D52A-10E8-7A46-BA40-1F8B645F27A8}" dt="2021-09-06T04:58:27.872" v="36" actId="1076"/>
          <ac:picMkLst>
            <pc:docMk/>
            <pc:sldMk cId="3171511369" sldId="624"/>
            <ac:picMk id="5" creationId="{34E8C369-5D60-4CC7-8E12-BE2C98846A3A}"/>
          </ac:picMkLst>
        </pc:picChg>
        <pc:picChg chg="add mod">
          <ac:chgData name="이율경" userId="S::dbfrud2@mail.ulsan.ac.kr::19a9432c-eb02-4076-b2c3-546b7c2e22c2" providerId="AD" clId="Web-{E874D52A-10E8-7A46-BA40-1F8B645F27A8}" dt="2021-09-06T04:58:30.731" v="37" actId="1076"/>
          <ac:picMkLst>
            <pc:docMk/>
            <pc:sldMk cId="3171511369" sldId="624"/>
            <ac:picMk id="6" creationId="{24CA7BE1-7BF3-4383-BDCA-62FBE05A6127}"/>
          </ac:picMkLst>
        </pc:picChg>
        <pc:picChg chg="add mod">
          <ac:chgData name="이율경" userId="S::dbfrud2@mail.ulsan.ac.kr::19a9432c-eb02-4076-b2c3-546b7c2e22c2" providerId="AD" clId="Web-{E874D52A-10E8-7A46-BA40-1F8B645F27A8}" dt="2021-09-06T04:58:17.668" v="31" actId="1076"/>
          <ac:picMkLst>
            <pc:docMk/>
            <pc:sldMk cId="3171511369" sldId="624"/>
            <ac:picMk id="7" creationId="{09598CB0-514A-40B0-B483-46687E3771A4}"/>
          </ac:picMkLst>
        </pc:picChg>
        <pc:picChg chg="add mod modCrop">
          <ac:chgData name="이율경" userId="S::dbfrud2@mail.ulsan.ac.kr::19a9432c-eb02-4076-b2c3-546b7c2e22c2" providerId="AD" clId="Web-{E874D52A-10E8-7A46-BA40-1F8B645F27A8}" dt="2021-09-06T04:59:48.467" v="86" actId="1076"/>
          <ac:picMkLst>
            <pc:docMk/>
            <pc:sldMk cId="3171511369" sldId="624"/>
            <ac:picMk id="8" creationId="{7EA1880C-8ED2-46D5-8A84-560055A47977}"/>
          </ac:picMkLst>
        </pc:picChg>
      </pc:sldChg>
    </pc:docChg>
  </pc:docChgLst>
  <pc:docChgLst>
    <pc:chgData name="dbfrud2@mail.ulsan.ac.kr" userId="19a9432c-eb02-4076-b2c3-546b7c2e22c2" providerId="ADAL" clId="{A7EF0705-9BBE-45DE-9FFC-70F1AE151BF7}"/>
    <pc:docChg chg="custSel addSld delSld modSld sldOrd">
      <pc:chgData name="dbfrud2@mail.ulsan.ac.kr" userId="19a9432c-eb02-4076-b2c3-546b7c2e22c2" providerId="ADAL" clId="{A7EF0705-9BBE-45DE-9FFC-70F1AE151BF7}" dt="2022-11-01T05:00:52.383" v="154" actId="20577"/>
      <pc:docMkLst>
        <pc:docMk/>
      </pc:docMkLst>
      <pc:sldChg chg="modSp mod">
        <pc:chgData name="dbfrud2@mail.ulsan.ac.kr" userId="19a9432c-eb02-4076-b2c3-546b7c2e22c2" providerId="ADAL" clId="{A7EF0705-9BBE-45DE-9FFC-70F1AE151BF7}" dt="2022-11-01T04:57:03.564" v="19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A7EF0705-9BBE-45DE-9FFC-70F1AE151BF7}" dt="2022-11-01T04:57:03.564" v="19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A7EF0705-9BBE-45DE-9FFC-70F1AE151BF7}" dt="2022-11-01T04:57:27.305" v="21" actId="6549"/>
        <pc:sldMkLst>
          <pc:docMk/>
          <pc:sldMk cId="3740598981" sldId="561"/>
        </pc:sldMkLst>
        <pc:spChg chg="mod">
          <ac:chgData name="dbfrud2@mail.ulsan.ac.kr" userId="19a9432c-eb02-4076-b2c3-546b7c2e22c2" providerId="ADAL" clId="{A7EF0705-9BBE-45DE-9FFC-70F1AE151BF7}" dt="2022-11-01T04:57:27.305" v="21" actId="6549"/>
          <ac:spMkLst>
            <pc:docMk/>
            <pc:sldMk cId="3740598981" sldId="561"/>
            <ac:spMk id="3" creationId="{4B00C735-6771-4C27-85EC-9156829770D8}"/>
          </ac:spMkLst>
        </pc:spChg>
      </pc:sldChg>
      <pc:sldChg chg="del">
        <pc:chgData name="dbfrud2@mail.ulsan.ac.kr" userId="19a9432c-eb02-4076-b2c3-546b7c2e22c2" providerId="ADAL" clId="{A7EF0705-9BBE-45DE-9FFC-70F1AE151BF7}" dt="2022-11-01T04:57:29.550" v="22" actId="47"/>
        <pc:sldMkLst>
          <pc:docMk/>
          <pc:sldMk cId="586693377" sldId="880"/>
        </pc:sldMkLst>
      </pc:sldChg>
      <pc:sldChg chg="del">
        <pc:chgData name="dbfrud2@mail.ulsan.ac.kr" userId="19a9432c-eb02-4076-b2c3-546b7c2e22c2" providerId="ADAL" clId="{A7EF0705-9BBE-45DE-9FFC-70F1AE151BF7}" dt="2022-11-01T04:57:41.594" v="23" actId="47"/>
        <pc:sldMkLst>
          <pc:docMk/>
          <pc:sldMk cId="4082409278" sldId="882"/>
        </pc:sldMkLst>
      </pc:sldChg>
      <pc:sldChg chg="del">
        <pc:chgData name="dbfrud2@mail.ulsan.ac.kr" userId="19a9432c-eb02-4076-b2c3-546b7c2e22c2" providerId="ADAL" clId="{A7EF0705-9BBE-45DE-9FFC-70F1AE151BF7}" dt="2022-11-01T04:57:44.757" v="24" actId="47"/>
        <pc:sldMkLst>
          <pc:docMk/>
          <pc:sldMk cId="3879805654" sldId="884"/>
        </pc:sldMkLst>
      </pc:sldChg>
      <pc:sldChg chg="addSp delSp modSp new mod ord">
        <pc:chgData name="dbfrud2@mail.ulsan.ac.kr" userId="19a9432c-eb02-4076-b2c3-546b7c2e22c2" providerId="ADAL" clId="{A7EF0705-9BBE-45DE-9FFC-70F1AE151BF7}" dt="2022-11-01T05:00:52.383" v="154" actId="20577"/>
        <pc:sldMkLst>
          <pc:docMk/>
          <pc:sldMk cId="3903857276" sldId="884"/>
        </pc:sldMkLst>
        <pc:spChg chg="mod">
          <ac:chgData name="dbfrud2@mail.ulsan.ac.kr" userId="19a9432c-eb02-4076-b2c3-546b7c2e22c2" providerId="ADAL" clId="{A7EF0705-9BBE-45DE-9FFC-70F1AE151BF7}" dt="2022-11-01T04:58:09.716" v="59" actId="20577"/>
          <ac:spMkLst>
            <pc:docMk/>
            <pc:sldMk cId="3903857276" sldId="884"/>
            <ac:spMk id="2" creationId="{8D686E7B-BD5E-86F6-071E-6DA4DAC533BC}"/>
          </ac:spMkLst>
        </pc:spChg>
        <pc:spChg chg="del">
          <ac:chgData name="dbfrud2@mail.ulsan.ac.kr" userId="19a9432c-eb02-4076-b2c3-546b7c2e22c2" providerId="ADAL" clId="{A7EF0705-9BBE-45DE-9FFC-70F1AE151BF7}" dt="2022-11-01T04:57:48.052" v="26"/>
          <ac:spMkLst>
            <pc:docMk/>
            <pc:sldMk cId="3903857276" sldId="884"/>
            <ac:spMk id="3" creationId="{99ACC007-E367-7FCF-6936-B2FF7533D121}"/>
          </ac:spMkLst>
        </pc:spChg>
        <pc:spChg chg="add del">
          <ac:chgData name="dbfrud2@mail.ulsan.ac.kr" userId="19a9432c-eb02-4076-b2c3-546b7c2e22c2" providerId="ADAL" clId="{A7EF0705-9BBE-45DE-9FFC-70F1AE151BF7}" dt="2022-11-01T04:58:29.226" v="64" actId="478"/>
          <ac:spMkLst>
            <pc:docMk/>
            <pc:sldMk cId="3903857276" sldId="884"/>
            <ac:spMk id="7" creationId="{8D87EF4D-5370-294F-E6B7-39E67836FF96}"/>
          </ac:spMkLst>
        </pc:spChg>
        <pc:spChg chg="add mod">
          <ac:chgData name="dbfrud2@mail.ulsan.ac.kr" userId="19a9432c-eb02-4076-b2c3-546b7c2e22c2" providerId="ADAL" clId="{A7EF0705-9BBE-45DE-9FFC-70F1AE151BF7}" dt="2022-11-01T05:00:52.383" v="154" actId="20577"/>
          <ac:spMkLst>
            <pc:docMk/>
            <pc:sldMk cId="3903857276" sldId="884"/>
            <ac:spMk id="8" creationId="{A14D8C79-D99F-920E-CCF6-DF7F1EAF0D9B}"/>
          </ac:spMkLst>
        </pc:spChg>
        <pc:picChg chg="add mod">
          <ac:chgData name="dbfrud2@mail.ulsan.ac.kr" userId="19a9432c-eb02-4076-b2c3-546b7c2e22c2" providerId="ADAL" clId="{A7EF0705-9BBE-45DE-9FFC-70F1AE151BF7}" dt="2022-11-01T04:58:15.999" v="62" actId="1076"/>
          <ac:picMkLst>
            <pc:docMk/>
            <pc:sldMk cId="3903857276" sldId="884"/>
            <ac:picMk id="6" creationId="{9D061F6E-2AB0-C6DE-1FE6-2045CF39F024}"/>
          </ac:picMkLst>
        </pc:picChg>
      </pc:sldChg>
    </pc:docChg>
  </pc:docChgLst>
  <pc:docChgLst>
    <pc:chgData name="이율경" userId="19a9432c-eb02-4076-b2c3-546b7c2e22c2" providerId="ADAL" clId="{A392A486-D756-4B39-AF7F-AABE0BC04676}"/>
    <pc:docChg chg="addSld modSld">
      <pc:chgData name="이율경" userId="19a9432c-eb02-4076-b2c3-546b7c2e22c2" providerId="ADAL" clId="{A392A486-D756-4B39-AF7F-AABE0BC04676}" dt="2023-07-04T08:49:00.230" v="33" actId="680"/>
      <pc:docMkLst>
        <pc:docMk/>
      </pc:docMkLst>
      <pc:sldChg chg="addSp delSp modSp new mod">
        <pc:chgData name="이율경" userId="19a9432c-eb02-4076-b2c3-546b7c2e22c2" providerId="ADAL" clId="{A392A486-D756-4B39-AF7F-AABE0BC04676}" dt="2023-07-04T08:48:57.675" v="32" actId="20577"/>
        <pc:sldMkLst>
          <pc:docMk/>
          <pc:sldMk cId="609114322" sldId="892"/>
        </pc:sldMkLst>
        <pc:spChg chg="mod">
          <ac:chgData name="이율경" userId="19a9432c-eb02-4076-b2c3-546b7c2e22c2" providerId="ADAL" clId="{A392A486-D756-4B39-AF7F-AABE0BC04676}" dt="2023-07-04T08:48:57.675" v="32" actId="20577"/>
          <ac:spMkLst>
            <pc:docMk/>
            <pc:sldMk cId="609114322" sldId="892"/>
            <ac:spMk id="2" creationId="{F0147883-C7FB-43F8-E174-05BBAF3987D0}"/>
          </ac:spMkLst>
        </pc:spChg>
        <pc:spChg chg="del">
          <ac:chgData name="이율경" userId="19a9432c-eb02-4076-b2c3-546b7c2e22c2" providerId="ADAL" clId="{A392A486-D756-4B39-AF7F-AABE0BC04676}" dt="2023-07-04T08:48:42.667" v="3"/>
          <ac:spMkLst>
            <pc:docMk/>
            <pc:sldMk cId="609114322" sldId="892"/>
            <ac:spMk id="3" creationId="{189CF7D0-604D-E58D-0C37-BF210F6CA689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5" creationId="{52EC9C9E-3285-4FEB-AB06-70BF201831CE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9" creationId="{6B7A66B6-D982-0EAD-7E4A-83008FB5F99D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10" creationId="{C4682EB2-A02D-6342-C6BA-FCF8273B5C7B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12" creationId="{EFA56D8C-3A87-EC3B-F500-AB0E463F732B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13" creationId="{0388D7FA-FB6B-787B-C4E1-38F83C5D8333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15" creationId="{623C60DD-1B85-0199-F938-557182CF8D1C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16" creationId="{4E38EA88-8AE1-81D8-2F81-31E445C4B4BE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18" creationId="{C45C73F7-6A48-FA93-94A2-56AD2E8525D7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19" creationId="{0D252E15-01EE-3A90-33AD-3B8BF5E69AFF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22" creationId="{5D09B607-3927-5D76-A929-53348ACA85B4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23" creationId="{0A06D239-B158-C455-B7B9-9C4985CE23BE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25" creationId="{D88A6C23-46B4-9492-FDDD-6F164FF8D7AF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26" creationId="{6477EA06-0A4F-0E4F-BD17-C005EAF82510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27" creationId="{E125395D-0A32-99DB-8E74-94D7C09C89B9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31" creationId="{F9624797-5892-9F56-5679-EE13857659DF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35" creationId="{FA05A8D7-606A-F527-16D7-79D7B5D1AB34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36" creationId="{1D9C987A-9200-AF2A-46EA-E5D43B81F04A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37" creationId="{D5572574-A72F-8A3D-63DA-D793BC3034AE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38" creationId="{5C714C63-A90E-B600-BC15-65C82D730081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40" creationId="{C5ED6247-2B1E-62CA-D277-740664324EC6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43" creationId="{E66E141D-2059-A1E4-040A-FCEBEDD8ED6E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44" creationId="{26EBEB91-3092-D6BD-E620-E4D7C87E0ECF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46" creationId="{626B12FF-0475-C6A3-5EA2-11D20FC80271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50" creationId="{0B04BB9F-065B-40B3-34F2-E1DDD2BA3571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51" creationId="{8D3CE42C-2DCB-2359-6F44-F7C8E7DB83BE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53" creationId="{F7FE5F09-78BA-D589-1D7B-4E5C7346B54D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57" creationId="{C06539AB-E9CA-965B-0DF8-77E2A2559790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58" creationId="{C00252C8-4DB3-B724-F77D-4E59BB4BFAF8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60" creationId="{E72F2D48-1883-9CB5-4610-50BE20420F25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61" creationId="{EBC6C93A-5CAD-A223-95E5-21D6E55D1AA4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63" creationId="{4E9A89F4-A0BB-C477-8A65-13DA51AA7B60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64" creationId="{2096DBC1-BEA8-8B0F-AF96-09F7ED876BAD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66" creationId="{23AF256A-6165-D5B3-15EF-8D1D6CF083DF}"/>
          </ac:spMkLst>
        </pc:spChg>
        <pc:spChg chg="mod">
          <ac:chgData name="이율경" userId="19a9432c-eb02-4076-b2c3-546b7c2e22c2" providerId="ADAL" clId="{A392A486-D756-4B39-AF7F-AABE0BC04676}" dt="2023-07-04T08:48:32.530" v="1"/>
          <ac:spMkLst>
            <pc:docMk/>
            <pc:sldMk cId="609114322" sldId="892"/>
            <ac:spMk id="67" creationId="{39889A07-41E7-5640-C6C8-2AC09B43A28F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69" creationId="{1A2EB2F2-ED2D-7F6A-AC48-59F74850B1C4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73" creationId="{C8D0D5BD-A7BF-7E4C-95A4-F79354E6BA43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74" creationId="{4AAABA40-9FC4-76FB-32ED-2005583FDDC3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75" creationId="{22863535-F451-F4B2-ACDE-BCC912C95EA0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76" creationId="{13D52E32-1DCF-A6FD-C9DD-A7681A079838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77" creationId="{967BF432-1C41-7521-1E51-17F63B13AB83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78" creationId="{D618BE87-8E1E-B522-BCD5-7F2ECD4EBBA8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79" creationId="{6E22D965-0381-FC1E-F2E6-BCA6775B1606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80" creationId="{5B548422-537D-F9EE-A8B5-822E30240B80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82" creationId="{42CB6527-2C9C-6830-DD23-1944A7C90AD1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83" creationId="{97CF1EB7-23BA-81FA-6B8D-ECDC474B988E}"/>
          </ac:spMkLst>
        </pc:spChg>
        <pc:spChg chg="add del mod">
          <ac:chgData name="이율경" userId="19a9432c-eb02-4076-b2c3-546b7c2e22c2" providerId="ADAL" clId="{A392A486-D756-4B39-AF7F-AABE0BC04676}" dt="2023-07-04T08:48:37.336" v="2"/>
          <ac:spMkLst>
            <pc:docMk/>
            <pc:sldMk cId="609114322" sldId="892"/>
            <ac:spMk id="84" creationId="{AD5B5B81-7F2F-8CCE-1F12-98FF73FB5D99}"/>
          </ac:spMkLst>
        </pc:s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8" creationId="{27A8B3C5-719E-FAD9-C2CB-2783E92DD496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11" creationId="{D4D7DEE8-B6C7-5AC7-B7FE-091448E70655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14" creationId="{9E6AF85C-7D57-0567-18DD-330CD145F8A3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17" creationId="{DE95DCB4-3D95-D299-8705-47C8FC953E52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21" creationId="{F7528CB8-1D00-845B-5383-4FD84C81EF9C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24" creationId="{D12BBEAA-E650-CA10-0265-896311FEA7EE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34" creationId="{41296DB5-FFC9-CFFA-84A0-13124FEF7262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42" creationId="{4C857F5E-659B-42D3-F8DE-64E15D75FA33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49" creationId="{F8322A92-A9E6-AA8E-22B9-8544AAC5B604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56" creationId="{348CD914-6D2F-309B-976E-176C63F888B1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59" creationId="{BF2F37DC-4D0B-911D-06DE-CD53FA3313BD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62" creationId="{671A927A-B234-7D60-8EFE-5538715392AF}"/>
          </ac:grpSpMkLst>
        </pc:grpChg>
        <pc:grpChg chg="add del mod">
          <ac:chgData name="이율경" userId="19a9432c-eb02-4076-b2c3-546b7c2e22c2" providerId="ADAL" clId="{A392A486-D756-4B39-AF7F-AABE0BC04676}" dt="2023-07-04T08:48:37.336" v="2"/>
          <ac:grpSpMkLst>
            <pc:docMk/>
            <pc:sldMk cId="609114322" sldId="892"/>
            <ac:grpSpMk id="65" creationId="{38FFA935-E660-EB96-41B9-76AB6194A9E1}"/>
          </ac:grpSpMkLst>
        </pc:grpChg>
        <pc:picChg chg="add del mod">
          <ac:chgData name="이율경" userId="19a9432c-eb02-4076-b2c3-546b7c2e22c2" providerId="ADAL" clId="{A392A486-D756-4B39-AF7F-AABE0BC04676}" dt="2023-07-04T08:48:37.336" v="2"/>
          <ac:picMkLst>
            <pc:docMk/>
            <pc:sldMk cId="609114322" sldId="892"/>
            <ac:picMk id="7" creationId="{6A921F1C-9053-7839-328C-DFCC2BB07088}"/>
          </ac:picMkLst>
        </pc:picChg>
        <pc:picChg chg="add del mod">
          <ac:chgData name="이율경" userId="19a9432c-eb02-4076-b2c3-546b7c2e22c2" providerId="ADAL" clId="{A392A486-D756-4B39-AF7F-AABE0BC04676}" dt="2023-07-04T08:48:37.336" v="2"/>
          <ac:picMkLst>
            <pc:docMk/>
            <pc:sldMk cId="609114322" sldId="892"/>
            <ac:picMk id="28" creationId="{0E49DBE1-134A-D1C1-4FF4-FD0603D9BD39}"/>
          </ac:picMkLst>
        </pc:picChg>
        <pc:picChg chg="add del mod">
          <ac:chgData name="이율경" userId="19a9432c-eb02-4076-b2c3-546b7c2e22c2" providerId="ADAL" clId="{A392A486-D756-4B39-AF7F-AABE0BC04676}" dt="2023-07-04T08:48:37.336" v="2"/>
          <ac:picMkLst>
            <pc:docMk/>
            <pc:sldMk cId="609114322" sldId="892"/>
            <ac:picMk id="32" creationId="{659D368B-E56B-B046-7BBB-52010E805E8C}"/>
          </ac:picMkLst>
        </pc:picChg>
        <pc:picChg chg="add del mod">
          <ac:chgData name="이율경" userId="19a9432c-eb02-4076-b2c3-546b7c2e22c2" providerId="ADAL" clId="{A392A486-D756-4B39-AF7F-AABE0BC04676}" dt="2023-07-04T08:48:37.336" v="2"/>
          <ac:picMkLst>
            <pc:docMk/>
            <pc:sldMk cId="609114322" sldId="892"/>
            <ac:picMk id="41" creationId="{409FE051-7B44-6066-D424-70216EDAF5A0}"/>
          </ac:picMkLst>
        </pc:picChg>
        <pc:picChg chg="add del mod">
          <ac:chgData name="이율경" userId="19a9432c-eb02-4076-b2c3-546b7c2e22c2" providerId="ADAL" clId="{A392A486-D756-4B39-AF7F-AABE0BC04676}" dt="2023-07-04T08:48:37.336" v="2"/>
          <ac:picMkLst>
            <pc:docMk/>
            <pc:sldMk cId="609114322" sldId="892"/>
            <ac:picMk id="47" creationId="{38DD71F1-5A0B-0EF5-9B74-87E8E11B845A}"/>
          </ac:picMkLst>
        </pc:picChg>
        <pc:picChg chg="add del mod">
          <ac:chgData name="이율경" userId="19a9432c-eb02-4076-b2c3-546b7c2e22c2" providerId="ADAL" clId="{A392A486-D756-4B39-AF7F-AABE0BC04676}" dt="2023-07-04T08:48:37.336" v="2"/>
          <ac:picMkLst>
            <pc:docMk/>
            <pc:sldMk cId="609114322" sldId="892"/>
            <ac:picMk id="54" creationId="{74CA2774-7468-D47B-AD50-9089C968549A}"/>
          </ac:picMkLst>
        </pc:picChg>
        <pc:picChg chg="add del mod">
          <ac:chgData name="이율경" userId="19a9432c-eb02-4076-b2c3-546b7c2e22c2" providerId="ADAL" clId="{A392A486-D756-4B39-AF7F-AABE0BC04676}" dt="2023-07-04T08:48:37.336" v="2"/>
          <ac:picMkLst>
            <pc:docMk/>
            <pc:sldMk cId="609114322" sldId="892"/>
            <ac:picMk id="70" creationId="{18E71690-05F8-42EF-35C9-5C59B40074B7}"/>
          </ac:picMkLst>
        </pc:picChg>
        <pc:picChg chg="add mod">
          <ac:chgData name="이율경" userId="19a9432c-eb02-4076-b2c3-546b7c2e22c2" providerId="ADAL" clId="{A392A486-D756-4B39-AF7F-AABE0BC04676}" dt="2023-07-04T08:48:47.969" v="6" actId="1076"/>
          <ac:picMkLst>
            <pc:docMk/>
            <pc:sldMk cId="609114322" sldId="892"/>
            <ac:picMk id="86" creationId="{E5AB8AD3-AB06-B7AB-F23A-8C830022A50D}"/>
          </ac:picMkLst>
        </pc:pic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6" creationId="{3EE17748-2253-5F84-1BA3-FF051E4450E4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20" creationId="{785C0AC5-262C-8D81-C0B6-58B8394C0190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29" creationId="{AFAC94E9-64F7-E33F-69D8-F0B1622E7C46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30" creationId="{06B9A877-F349-2E12-9AA3-647C3482A193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33" creationId="{F6E77678-5BC9-6DC2-66F6-B157F28DB072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39" creationId="{71438AFD-7373-5E9D-80B1-A9B343D765D8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45" creationId="{9BAABE28-5315-D955-A5BF-68D4F4D4855F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48" creationId="{DCDE9796-3D02-B553-932D-2ED64003F457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52" creationId="{594A7D87-009E-DC23-D150-208E01C889C4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55" creationId="{CDDD07FD-F761-D659-43EC-A36D3388EDFC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68" creationId="{8A2EC743-2BE8-102F-66D2-063D1B67CD7C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71" creationId="{53834CAF-95AC-FD9E-1340-B6FE796FD54E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72" creationId="{C8EB374C-15A4-CD88-72B0-0564B325C942}"/>
          </ac:cxnSpMkLst>
        </pc:cxnChg>
        <pc:cxnChg chg="add del mod">
          <ac:chgData name="이율경" userId="19a9432c-eb02-4076-b2c3-546b7c2e22c2" providerId="ADAL" clId="{A392A486-D756-4B39-AF7F-AABE0BC04676}" dt="2023-07-04T08:48:37.336" v="2"/>
          <ac:cxnSpMkLst>
            <pc:docMk/>
            <pc:sldMk cId="609114322" sldId="892"/>
            <ac:cxnSpMk id="81" creationId="{3D7AA829-EA08-85F5-9FB1-B89B34A5BE02}"/>
          </ac:cxnSpMkLst>
        </pc:cxnChg>
      </pc:sldChg>
      <pc:sldChg chg="new">
        <pc:chgData name="이율경" userId="19a9432c-eb02-4076-b2c3-546b7c2e22c2" providerId="ADAL" clId="{A392A486-D756-4B39-AF7F-AABE0BC04676}" dt="2023-07-04T08:49:00.230" v="33" actId="680"/>
        <pc:sldMkLst>
          <pc:docMk/>
          <pc:sldMk cId="888522801" sldId="893"/>
        </pc:sldMkLst>
      </pc:sldChg>
    </pc:docChg>
  </pc:docChgLst>
  <pc:docChgLst>
    <pc:chgData name="이율경" userId="19a9432c-eb02-4076-b2c3-546b7c2e22c2" providerId="ADAL" clId="{3285A1EB-BB3B-4C1E-9F9A-48A94C8703C9}"/>
    <pc:docChg chg="undo custSel delSld modSld">
      <pc:chgData name="이율경" userId="19a9432c-eb02-4076-b2c3-546b7c2e22c2" providerId="ADAL" clId="{3285A1EB-BB3B-4C1E-9F9A-48A94C8703C9}" dt="2024-01-30T04:23:47.264" v="406" actId="20577"/>
      <pc:docMkLst>
        <pc:docMk/>
      </pc:docMkLst>
      <pc:sldChg chg="modSp mod">
        <pc:chgData name="이율경" userId="19a9432c-eb02-4076-b2c3-546b7c2e22c2" providerId="ADAL" clId="{3285A1EB-BB3B-4C1E-9F9A-48A94C8703C9}" dt="2024-01-30T04:23:47.264" v="406" actId="20577"/>
        <pc:sldMkLst>
          <pc:docMk/>
          <pc:sldMk cId="3740598981" sldId="561"/>
        </pc:sldMkLst>
        <pc:spChg chg="mod">
          <ac:chgData name="이율경" userId="19a9432c-eb02-4076-b2c3-546b7c2e22c2" providerId="ADAL" clId="{3285A1EB-BB3B-4C1E-9F9A-48A94C8703C9}" dt="2024-01-30T04:23:47.264" v="406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del">
        <pc:chgData name="이율경" userId="19a9432c-eb02-4076-b2c3-546b7c2e22c2" providerId="ADAL" clId="{3285A1EB-BB3B-4C1E-9F9A-48A94C8703C9}" dt="2024-01-30T04:16:29.698" v="0" actId="47"/>
        <pc:sldMkLst>
          <pc:docMk/>
          <pc:sldMk cId="4041417364" sldId="888"/>
        </pc:sldMkLst>
      </pc:sldChg>
      <pc:sldChg chg="del">
        <pc:chgData name="이율경" userId="19a9432c-eb02-4076-b2c3-546b7c2e22c2" providerId="ADAL" clId="{3285A1EB-BB3B-4C1E-9F9A-48A94C8703C9}" dt="2024-01-30T04:16:43.880" v="2" actId="47"/>
        <pc:sldMkLst>
          <pc:docMk/>
          <pc:sldMk cId="609114322" sldId="892"/>
        </pc:sldMkLst>
      </pc:sldChg>
      <pc:sldChg chg="del">
        <pc:chgData name="이율경" userId="19a9432c-eb02-4076-b2c3-546b7c2e22c2" providerId="ADAL" clId="{3285A1EB-BB3B-4C1E-9F9A-48A94C8703C9}" dt="2024-01-30T04:16:38.263" v="1" actId="47"/>
        <pc:sldMkLst>
          <pc:docMk/>
          <pc:sldMk cId="162583463" sldId="897"/>
        </pc:sldMkLst>
      </pc:sldChg>
      <pc:sldChg chg="del">
        <pc:chgData name="이율경" userId="19a9432c-eb02-4076-b2c3-546b7c2e22c2" providerId="ADAL" clId="{3285A1EB-BB3B-4C1E-9F9A-48A94C8703C9}" dt="2024-01-30T04:16:46.504" v="3" actId="47"/>
        <pc:sldMkLst>
          <pc:docMk/>
          <pc:sldMk cId="2522823824" sldId="900"/>
        </pc:sldMkLst>
      </pc:sldChg>
    </pc:docChg>
  </pc:docChgLst>
  <pc:docChgLst>
    <pc:chgData name="dbfrud2@mail.ulsan.ac.kr" userId="19a9432c-eb02-4076-b2c3-546b7c2e22c2" providerId="ADAL" clId="{483F2323-EEA7-40F8-9A60-7F7D7BC4687D}"/>
    <pc:docChg chg="custSel addSld modSld sldOrd">
      <pc:chgData name="dbfrud2@mail.ulsan.ac.kr" userId="19a9432c-eb02-4076-b2c3-546b7c2e22c2" providerId="ADAL" clId="{483F2323-EEA7-40F8-9A60-7F7D7BC4687D}" dt="2022-07-26T04:59:31.801" v="113" actId="1076"/>
      <pc:docMkLst>
        <pc:docMk/>
      </pc:docMkLst>
      <pc:sldChg chg="modSp mod">
        <pc:chgData name="dbfrud2@mail.ulsan.ac.kr" userId="19a9432c-eb02-4076-b2c3-546b7c2e22c2" providerId="ADAL" clId="{483F2323-EEA7-40F8-9A60-7F7D7BC4687D}" dt="2022-07-26T04:52:16.001" v="3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483F2323-EEA7-40F8-9A60-7F7D7BC4687D}" dt="2022-07-26T04:52:16.001" v="3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483F2323-EEA7-40F8-9A60-7F7D7BC4687D}" dt="2022-07-26T04:56:57.042" v="74" actId="6549"/>
        <pc:sldMkLst>
          <pc:docMk/>
          <pc:sldMk cId="3740598981" sldId="561"/>
        </pc:sldMkLst>
        <pc:spChg chg="mod">
          <ac:chgData name="dbfrud2@mail.ulsan.ac.kr" userId="19a9432c-eb02-4076-b2c3-546b7c2e22c2" providerId="ADAL" clId="{483F2323-EEA7-40F8-9A60-7F7D7BC4687D}" dt="2022-07-26T04:56:57.042" v="74" actId="6549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dbfrud2@mail.ulsan.ac.kr" userId="19a9432c-eb02-4076-b2c3-546b7c2e22c2" providerId="ADAL" clId="{483F2323-EEA7-40F8-9A60-7F7D7BC4687D}" dt="2022-07-26T04:57:07.153" v="76"/>
        <pc:sldMkLst>
          <pc:docMk/>
          <pc:sldMk cId="585368073" sldId="868"/>
        </pc:sldMkLst>
      </pc:sldChg>
      <pc:sldChg chg="addSp delSp modSp new mod">
        <pc:chgData name="dbfrud2@mail.ulsan.ac.kr" userId="19a9432c-eb02-4076-b2c3-546b7c2e22c2" providerId="ADAL" clId="{483F2323-EEA7-40F8-9A60-7F7D7BC4687D}" dt="2022-07-26T04:56:25.632" v="64" actId="20577"/>
        <pc:sldMkLst>
          <pc:docMk/>
          <pc:sldMk cId="2091645286" sldId="869"/>
        </pc:sldMkLst>
        <pc:spChg chg="mod">
          <ac:chgData name="dbfrud2@mail.ulsan.ac.kr" userId="19a9432c-eb02-4076-b2c3-546b7c2e22c2" providerId="ADAL" clId="{483F2323-EEA7-40F8-9A60-7F7D7BC4687D}" dt="2022-07-26T04:56:25.632" v="64" actId="20577"/>
          <ac:spMkLst>
            <pc:docMk/>
            <pc:sldMk cId="2091645286" sldId="869"/>
            <ac:spMk id="2" creationId="{061F7D90-5EBD-D287-ACF6-F1FFAEF12C37}"/>
          </ac:spMkLst>
        </pc:spChg>
        <pc:spChg chg="del">
          <ac:chgData name="dbfrud2@mail.ulsan.ac.kr" userId="19a9432c-eb02-4076-b2c3-546b7c2e22c2" providerId="ADAL" clId="{483F2323-EEA7-40F8-9A60-7F7D7BC4687D}" dt="2022-07-26T04:54:29.015" v="5"/>
          <ac:spMkLst>
            <pc:docMk/>
            <pc:sldMk cId="2091645286" sldId="869"/>
            <ac:spMk id="3" creationId="{2B3B47D5-0560-F936-DD50-F76B7723CDCD}"/>
          </ac:spMkLst>
        </pc:spChg>
        <pc:picChg chg="add mod">
          <ac:chgData name="dbfrud2@mail.ulsan.ac.kr" userId="19a9432c-eb02-4076-b2c3-546b7c2e22c2" providerId="ADAL" clId="{483F2323-EEA7-40F8-9A60-7F7D7BC4687D}" dt="2022-07-26T04:54:29.015" v="5"/>
          <ac:picMkLst>
            <pc:docMk/>
            <pc:sldMk cId="2091645286" sldId="869"/>
            <ac:picMk id="5" creationId="{2A3EFD81-AF51-65DB-35BA-B1EE0C068091}"/>
          </ac:picMkLst>
        </pc:picChg>
      </pc:sldChg>
      <pc:sldChg chg="modSp new mod">
        <pc:chgData name="dbfrud2@mail.ulsan.ac.kr" userId="19a9432c-eb02-4076-b2c3-546b7c2e22c2" providerId="ADAL" clId="{483F2323-EEA7-40F8-9A60-7F7D7BC4687D}" dt="2022-07-26T04:56:28.480" v="65"/>
        <pc:sldMkLst>
          <pc:docMk/>
          <pc:sldMk cId="1528764979" sldId="870"/>
        </pc:sldMkLst>
        <pc:spChg chg="mod">
          <ac:chgData name="dbfrud2@mail.ulsan.ac.kr" userId="19a9432c-eb02-4076-b2c3-546b7c2e22c2" providerId="ADAL" clId="{483F2323-EEA7-40F8-9A60-7F7D7BC4687D}" dt="2022-07-26T04:56:28.480" v="65"/>
          <ac:spMkLst>
            <pc:docMk/>
            <pc:sldMk cId="1528764979" sldId="870"/>
            <ac:spMk id="2" creationId="{3410B17A-F50D-0D52-80C0-814850BCE4FA}"/>
          </ac:spMkLst>
        </pc:spChg>
        <pc:spChg chg="mod">
          <ac:chgData name="dbfrud2@mail.ulsan.ac.kr" userId="19a9432c-eb02-4076-b2c3-546b7c2e22c2" providerId="ADAL" clId="{483F2323-EEA7-40F8-9A60-7F7D7BC4687D}" dt="2022-07-26T04:54:51.225" v="23" actId="20577"/>
          <ac:spMkLst>
            <pc:docMk/>
            <pc:sldMk cId="1528764979" sldId="870"/>
            <ac:spMk id="3" creationId="{BC959E86-5E74-4E62-31F3-9AD6703B9722}"/>
          </ac:spMkLst>
        </pc:spChg>
      </pc:sldChg>
      <pc:sldChg chg="addSp delSp modSp new mod">
        <pc:chgData name="dbfrud2@mail.ulsan.ac.kr" userId="19a9432c-eb02-4076-b2c3-546b7c2e22c2" providerId="ADAL" clId="{483F2323-EEA7-40F8-9A60-7F7D7BC4687D}" dt="2022-07-26T04:56:31.054" v="68" actId="20577"/>
        <pc:sldMkLst>
          <pc:docMk/>
          <pc:sldMk cId="2799379164" sldId="871"/>
        </pc:sldMkLst>
        <pc:spChg chg="mod">
          <ac:chgData name="dbfrud2@mail.ulsan.ac.kr" userId="19a9432c-eb02-4076-b2c3-546b7c2e22c2" providerId="ADAL" clId="{483F2323-EEA7-40F8-9A60-7F7D7BC4687D}" dt="2022-07-26T04:56:31.054" v="68" actId="20577"/>
          <ac:spMkLst>
            <pc:docMk/>
            <pc:sldMk cId="2799379164" sldId="871"/>
            <ac:spMk id="2" creationId="{09F962E2-3C03-B6E1-618B-5DAFE8B3AB6E}"/>
          </ac:spMkLst>
        </pc:spChg>
        <pc:spChg chg="del">
          <ac:chgData name="dbfrud2@mail.ulsan.ac.kr" userId="19a9432c-eb02-4076-b2c3-546b7c2e22c2" providerId="ADAL" clId="{483F2323-EEA7-40F8-9A60-7F7D7BC4687D}" dt="2022-07-26T04:55:34.773" v="25"/>
          <ac:spMkLst>
            <pc:docMk/>
            <pc:sldMk cId="2799379164" sldId="871"/>
            <ac:spMk id="3" creationId="{7A17DDCA-4EA3-68B6-B742-FD0E9ECDB2F3}"/>
          </ac:spMkLst>
        </pc:spChg>
        <pc:picChg chg="add mod">
          <ac:chgData name="dbfrud2@mail.ulsan.ac.kr" userId="19a9432c-eb02-4076-b2c3-546b7c2e22c2" providerId="ADAL" clId="{483F2323-EEA7-40F8-9A60-7F7D7BC4687D}" dt="2022-07-26T04:55:34.773" v="25"/>
          <ac:picMkLst>
            <pc:docMk/>
            <pc:sldMk cId="2799379164" sldId="871"/>
            <ac:picMk id="5" creationId="{1E5A2750-8598-C2DA-94F6-0FE9658845DC}"/>
          </ac:picMkLst>
        </pc:picChg>
      </pc:sldChg>
      <pc:sldChg chg="modSp new mod">
        <pc:chgData name="dbfrud2@mail.ulsan.ac.kr" userId="19a9432c-eb02-4076-b2c3-546b7c2e22c2" providerId="ADAL" clId="{483F2323-EEA7-40F8-9A60-7F7D7BC4687D}" dt="2022-07-26T04:56:33.526" v="69"/>
        <pc:sldMkLst>
          <pc:docMk/>
          <pc:sldMk cId="968677994" sldId="872"/>
        </pc:sldMkLst>
        <pc:spChg chg="mod">
          <ac:chgData name="dbfrud2@mail.ulsan.ac.kr" userId="19a9432c-eb02-4076-b2c3-546b7c2e22c2" providerId="ADAL" clId="{483F2323-EEA7-40F8-9A60-7F7D7BC4687D}" dt="2022-07-26T04:56:33.526" v="69"/>
          <ac:spMkLst>
            <pc:docMk/>
            <pc:sldMk cId="968677994" sldId="872"/>
            <ac:spMk id="2" creationId="{7FFCFD2F-96B9-9D90-59FF-0580D90CC1ED}"/>
          </ac:spMkLst>
        </pc:spChg>
        <pc:spChg chg="mod">
          <ac:chgData name="dbfrud2@mail.ulsan.ac.kr" userId="19a9432c-eb02-4076-b2c3-546b7c2e22c2" providerId="ADAL" clId="{483F2323-EEA7-40F8-9A60-7F7D7BC4687D}" dt="2022-07-26T04:55:58.730" v="28" actId="20577"/>
          <ac:spMkLst>
            <pc:docMk/>
            <pc:sldMk cId="968677994" sldId="872"/>
            <ac:spMk id="3" creationId="{DD0AB287-4FC7-C6C2-9523-9D14716F2D61}"/>
          </ac:spMkLst>
        </pc:spChg>
      </pc:sldChg>
      <pc:sldChg chg="addSp delSp modSp new mod">
        <pc:chgData name="dbfrud2@mail.ulsan.ac.kr" userId="19a9432c-eb02-4076-b2c3-546b7c2e22c2" providerId="ADAL" clId="{483F2323-EEA7-40F8-9A60-7F7D7BC4687D}" dt="2022-07-26T04:56:38.427" v="72" actId="20577"/>
        <pc:sldMkLst>
          <pc:docMk/>
          <pc:sldMk cId="3625066854" sldId="873"/>
        </pc:sldMkLst>
        <pc:spChg chg="mod">
          <ac:chgData name="dbfrud2@mail.ulsan.ac.kr" userId="19a9432c-eb02-4076-b2c3-546b7c2e22c2" providerId="ADAL" clId="{483F2323-EEA7-40F8-9A60-7F7D7BC4687D}" dt="2022-07-26T04:56:38.427" v="72" actId="20577"/>
          <ac:spMkLst>
            <pc:docMk/>
            <pc:sldMk cId="3625066854" sldId="873"/>
            <ac:spMk id="2" creationId="{0C31BF00-D027-92FF-1810-693F6370F672}"/>
          </ac:spMkLst>
        </pc:spChg>
        <pc:spChg chg="del">
          <ac:chgData name="dbfrud2@mail.ulsan.ac.kr" userId="19a9432c-eb02-4076-b2c3-546b7c2e22c2" providerId="ADAL" clId="{483F2323-EEA7-40F8-9A60-7F7D7BC4687D}" dt="2022-07-26T04:56:02.351" v="30"/>
          <ac:spMkLst>
            <pc:docMk/>
            <pc:sldMk cId="3625066854" sldId="873"/>
            <ac:spMk id="3" creationId="{87779BBA-19D1-6A11-A266-0D8DD2E0B87D}"/>
          </ac:spMkLst>
        </pc:spChg>
        <pc:picChg chg="add mod">
          <ac:chgData name="dbfrud2@mail.ulsan.ac.kr" userId="19a9432c-eb02-4076-b2c3-546b7c2e22c2" providerId="ADAL" clId="{483F2323-EEA7-40F8-9A60-7F7D7BC4687D}" dt="2022-07-26T04:56:02.351" v="30"/>
          <ac:picMkLst>
            <pc:docMk/>
            <pc:sldMk cId="3625066854" sldId="873"/>
            <ac:picMk id="5" creationId="{E3144CE7-C319-8F17-E109-BA077596F14B}"/>
          </ac:picMkLst>
        </pc:picChg>
      </pc:sldChg>
      <pc:sldChg chg="modSp new mod">
        <pc:chgData name="dbfrud2@mail.ulsan.ac.kr" userId="19a9432c-eb02-4076-b2c3-546b7c2e22c2" providerId="ADAL" clId="{483F2323-EEA7-40F8-9A60-7F7D7BC4687D}" dt="2022-07-26T04:56:41.426" v="73"/>
        <pc:sldMkLst>
          <pc:docMk/>
          <pc:sldMk cId="3996622943" sldId="874"/>
        </pc:sldMkLst>
        <pc:spChg chg="mod">
          <ac:chgData name="dbfrud2@mail.ulsan.ac.kr" userId="19a9432c-eb02-4076-b2c3-546b7c2e22c2" providerId="ADAL" clId="{483F2323-EEA7-40F8-9A60-7F7D7BC4687D}" dt="2022-07-26T04:56:41.426" v="73"/>
          <ac:spMkLst>
            <pc:docMk/>
            <pc:sldMk cId="3996622943" sldId="874"/>
            <ac:spMk id="2" creationId="{86046AD9-6208-A6A8-EAFF-AAC4B2C2F74F}"/>
          </ac:spMkLst>
        </pc:spChg>
        <pc:spChg chg="mod">
          <ac:chgData name="dbfrud2@mail.ulsan.ac.kr" userId="19a9432c-eb02-4076-b2c3-546b7c2e22c2" providerId="ADAL" clId="{483F2323-EEA7-40F8-9A60-7F7D7BC4687D}" dt="2022-07-26T04:56:10.999" v="42" actId="20577"/>
          <ac:spMkLst>
            <pc:docMk/>
            <pc:sldMk cId="3996622943" sldId="874"/>
            <ac:spMk id="3" creationId="{2BC7C092-478E-D57C-BAB9-A87BD55A7140}"/>
          </ac:spMkLst>
        </pc:spChg>
      </pc:sldChg>
      <pc:sldChg chg="addSp delSp modSp new mod">
        <pc:chgData name="dbfrud2@mail.ulsan.ac.kr" userId="19a9432c-eb02-4076-b2c3-546b7c2e22c2" providerId="ADAL" clId="{483F2323-EEA7-40F8-9A60-7F7D7BC4687D}" dt="2022-07-26T04:59:31.801" v="113" actId="1076"/>
        <pc:sldMkLst>
          <pc:docMk/>
          <pc:sldMk cId="4097401186" sldId="875"/>
        </pc:sldMkLst>
        <pc:spChg chg="mod">
          <ac:chgData name="dbfrud2@mail.ulsan.ac.kr" userId="19a9432c-eb02-4076-b2c3-546b7c2e22c2" providerId="ADAL" clId="{483F2323-EEA7-40F8-9A60-7F7D7BC4687D}" dt="2022-07-26T04:57:19.414" v="94" actId="20577"/>
          <ac:spMkLst>
            <pc:docMk/>
            <pc:sldMk cId="4097401186" sldId="875"/>
            <ac:spMk id="2" creationId="{5B54A2A7-E866-65E3-65FB-6CC693E0C5B5}"/>
          </ac:spMkLst>
        </pc:spChg>
        <pc:spChg chg="del">
          <ac:chgData name="dbfrud2@mail.ulsan.ac.kr" userId="19a9432c-eb02-4076-b2c3-546b7c2e22c2" providerId="ADAL" clId="{483F2323-EEA7-40F8-9A60-7F7D7BC4687D}" dt="2022-07-26T04:58:58.781" v="95"/>
          <ac:spMkLst>
            <pc:docMk/>
            <pc:sldMk cId="4097401186" sldId="875"/>
            <ac:spMk id="3" creationId="{BF6B625D-B4C9-E173-FE88-F9983DB6D5AB}"/>
          </ac:spMkLst>
        </pc:spChg>
        <pc:picChg chg="add mod">
          <ac:chgData name="dbfrud2@mail.ulsan.ac.kr" userId="19a9432c-eb02-4076-b2c3-546b7c2e22c2" providerId="ADAL" clId="{483F2323-EEA7-40F8-9A60-7F7D7BC4687D}" dt="2022-07-26T04:59:25.472" v="111" actId="1076"/>
          <ac:picMkLst>
            <pc:docMk/>
            <pc:sldMk cId="4097401186" sldId="875"/>
            <ac:picMk id="6" creationId="{3385A70A-BB35-E5AD-52C6-F7ED3699EC11}"/>
          </ac:picMkLst>
        </pc:picChg>
        <pc:picChg chg="add mod">
          <ac:chgData name="dbfrud2@mail.ulsan.ac.kr" userId="19a9432c-eb02-4076-b2c3-546b7c2e22c2" providerId="ADAL" clId="{483F2323-EEA7-40F8-9A60-7F7D7BC4687D}" dt="2022-07-26T04:59:27.766" v="112" actId="1076"/>
          <ac:picMkLst>
            <pc:docMk/>
            <pc:sldMk cId="4097401186" sldId="875"/>
            <ac:picMk id="8" creationId="{FB81B9FC-68D9-0D53-7A81-E1F6DD88A430}"/>
          </ac:picMkLst>
        </pc:picChg>
        <pc:picChg chg="add mod">
          <ac:chgData name="dbfrud2@mail.ulsan.ac.kr" userId="19a9432c-eb02-4076-b2c3-546b7c2e22c2" providerId="ADAL" clId="{483F2323-EEA7-40F8-9A60-7F7D7BC4687D}" dt="2022-07-26T04:59:31.801" v="113" actId="1076"/>
          <ac:picMkLst>
            <pc:docMk/>
            <pc:sldMk cId="4097401186" sldId="875"/>
            <ac:picMk id="10" creationId="{4AE1A8FB-0D2A-4874-3837-E949DD19E00C}"/>
          </ac:picMkLst>
        </pc:picChg>
        <pc:picChg chg="add mod">
          <ac:chgData name="dbfrud2@mail.ulsan.ac.kr" userId="19a9432c-eb02-4076-b2c3-546b7c2e22c2" providerId="ADAL" clId="{483F2323-EEA7-40F8-9A60-7F7D7BC4687D}" dt="2022-07-26T04:59:24.166" v="110" actId="1076"/>
          <ac:picMkLst>
            <pc:docMk/>
            <pc:sldMk cId="4097401186" sldId="875"/>
            <ac:picMk id="12" creationId="{C3B24BC8-6FC5-AACE-459A-9652150D0E83}"/>
          </ac:picMkLst>
        </pc:picChg>
      </pc:sldChg>
    </pc:docChg>
  </pc:docChgLst>
  <pc:docChgLst>
    <pc:chgData name="dbfrud2@mail.ulsan.ac.kr" userId="19a9432c-eb02-4076-b2c3-546b7c2e22c2" providerId="ADAL" clId="{3F4DE712-A7CB-49D5-A9C2-B479A2DBB5FA}"/>
    <pc:docChg chg="undo custSel addSld modSld sldOrd">
      <pc:chgData name="dbfrud2@mail.ulsan.ac.kr" userId="19a9432c-eb02-4076-b2c3-546b7c2e22c2" providerId="ADAL" clId="{3F4DE712-A7CB-49D5-A9C2-B479A2DBB5FA}" dt="2022-06-21T05:03:26.945" v="620" actId="20577"/>
      <pc:docMkLst>
        <pc:docMk/>
      </pc:docMkLst>
      <pc:sldChg chg="modSp mod">
        <pc:chgData name="dbfrud2@mail.ulsan.ac.kr" userId="19a9432c-eb02-4076-b2c3-546b7c2e22c2" providerId="ADAL" clId="{3F4DE712-A7CB-49D5-A9C2-B479A2DBB5FA}" dt="2022-06-21T05:03:26.945" v="620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3F4DE712-A7CB-49D5-A9C2-B479A2DBB5FA}" dt="2022-06-21T05:03:26.945" v="620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modSp mod ord">
        <pc:chgData name="dbfrud2@mail.ulsan.ac.kr" userId="19a9432c-eb02-4076-b2c3-546b7c2e22c2" providerId="ADAL" clId="{3F4DE712-A7CB-49D5-A9C2-B479A2DBB5FA}" dt="2022-06-21T04:55:20.748" v="574"/>
        <pc:sldMkLst>
          <pc:docMk/>
          <pc:sldMk cId="2688440728" sldId="865"/>
        </pc:sldMkLst>
        <pc:spChg chg="mod">
          <ac:chgData name="dbfrud2@mail.ulsan.ac.kr" userId="19a9432c-eb02-4076-b2c3-546b7c2e22c2" providerId="ADAL" clId="{3F4DE712-A7CB-49D5-A9C2-B479A2DBB5FA}" dt="2022-06-21T04:52:58.773" v="355" actId="20577"/>
          <ac:spMkLst>
            <pc:docMk/>
            <pc:sldMk cId="2688440728" sldId="865"/>
            <ac:spMk id="2" creationId="{EA34F319-D911-7882-9BAA-A03AC0F9FC48}"/>
          </ac:spMkLst>
        </pc:spChg>
      </pc:sldChg>
      <pc:sldChg chg="addSp delSp modSp new mod">
        <pc:chgData name="dbfrud2@mail.ulsan.ac.kr" userId="19a9432c-eb02-4076-b2c3-546b7c2e22c2" providerId="ADAL" clId="{3F4DE712-A7CB-49D5-A9C2-B479A2DBB5FA}" dt="2022-06-21T04:52:30.524" v="353" actId="1076"/>
        <pc:sldMkLst>
          <pc:docMk/>
          <pc:sldMk cId="535945429" sldId="866"/>
        </pc:sldMkLst>
        <pc:spChg chg="mod">
          <ac:chgData name="dbfrud2@mail.ulsan.ac.kr" userId="19a9432c-eb02-4076-b2c3-546b7c2e22c2" providerId="ADAL" clId="{3F4DE712-A7CB-49D5-A9C2-B479A2DBB5FA}" dt="2022-06-21T04:48:00.464" v="95" actId="20577"/>
          <ac:spMkLst>
            <pc:docMk/>
            <pc:sldMk cId="535945429" sldId="866"/>
            <ac:spMk id="2" creationId="{EAE3EB22-3E6D-B828-4E72-78D24EF8F6F2}"/>
          </ac:spMkLst>
        </pc:spChg>
        <pc:spChg chg="add del mod">
          <ac:chgData name="dbfrud2@mail.ulsan.ac.kr" userId="19a9432c-eb02-4076-b2c3-546b7c2e22c2" providerId="ADAL" clId="{3F4DE712-A7CB-49D5-A9C2-B479A2DBB5FA}" dt="2022-06-21T04:52:27.155" v="352" actId="20577"/>
          <ac:spMkLst>
            <pc:docMk/>
            <pc:sldMk cId="535945429" sldId="866"/>
            <ac:spMk id="3" creationId="{1250C674-7E03-2643-35BA-3CD370C45A61}"/>
          </ac:spMkLst>
        </pc:spChg>
        <pc:picChg chg="add del mod">
          <ac:chgData name="dbfrud2@mail.ulsan.ac.kr" userId="19a9432c-eb02-4076-b2c3-546b7c2e22c2" providerId="ADAL" clId="{3F4DE712-A7CB-49D5-A9C2-B479A2DBB5FA}" dt="2022-06-21T04:48:23.202" v="99"/>
          <ac:picMkLst>
            <pc:docMk/>
            <pc:sldMk cId="535945429" sldId="866"/>
            <ac:picMk id="6" creationId="{26F7F0DE-BB0B-109C-1B66-09252BE5E474}"/>
          </ac:picMkLst>
        </pc:picChg>
        <pc:picChg chg="add mod">
          <ac:chgData name="dbfrud2@mail.ulsan.ac.kr" userId="19a9432c-eb02-4076-b2c3-546b7c2e22c2" providerId="ADAL" clId="{3F4DE712-A7CB-49D5-A9C2-B479A2DBB5FA}" dt="2022-06-21T04:52:30.524" v="353" actId="1076"/>
          <ac:picMkLst>
            <pc:docMk/>
            <pc:sldMk cId="535945429" sldId="866"/>
            <ac:picMk id="8" creationId="{9D6DD612-81F6-7C9F-8FFE-6FC8669C3286}"/>
          </ac:picMkLst>
        </pc:picChg>
      </pc:sldChg>
      <pc:sldChg chg="addSp delSp modSp new mod">
        <pc:chgData name="dbfrud2@mail.ulsan.ac.kr" userId="19a9432c-eb02-4076-b2c3-546b7c2e22c2" providerId="ADAL" clId="{3F4DE712-A7CB-49D5-A9C2-B479A2DBB5FA}" dt="2022-06-21T04:55:18.083" v="572" actId="1076"/>
        <pc:sldMkLst>
          <pc:docMk/>
          <pc:sldMk cId="3518121127" sldId="867"/>
        </pc:sldMkLst>
        <pc:spChg chg="mod">
          <ac:chgData name="dbfrud2@mail.ulsan.ac.kr" userId="19a9432c-eb02-4076-b2c3-546b7c2e22c2" providerId="ADAL" clId="{3F4DE712-A7CB-49D5-A9C2-B479A2DBB5FA}" dt="2022-06-21T04:54:02.193" v="412" actId="20577"/>
          <ac:spMkLst>
            <pc:docMk/>
            <pc:sldMk cId="3518121127" sldId="867"/>
            <ac:spMk id="2" creationId="{11577976-2C12-6B14-F0A8-BA2AB0DEF33D}"/>
          </ac:spMkLst>
        </pc:spChg>
        <pc:spChg chg="del">
          <ac:chgData name="dbfrud2@mail.ulsan.ac.kr" userId="19a9432c-eb02-4076-b2c3-546b7c2e22c2" providerId="ADAL" clId="{3F4DE712-A7CB-49D5-A9C2-B479A2DBB5FA}" dt="2022-06-21T04:53:32.531" v="356"/>
          <ac:spMkLst>
            <pc:docMk/>
            <pc:sldMk cId="3518121127" sldId="867"/>
            <ac:spMk id="3" creationId="{6179510C-6FD4-B050-1408-BFDD0D6297A9}"/>
          </ac:spMkLst>
        </pc:spChg>
        <pc:spChg chg="add mod">
          <ac:chgData name="dbfrud2@mail.ulsan.ac.kr" userId="19a9432c-eb02-4076-b2c3-546b7c2e22c2" providerId="ADAL" clId="{3F4DE712-A7CB-49D5-A9C2-B479A2DBB5FA}" dt="2022-06-21T04:55:09.423" v="568" actId="20577"/>
          <ac:spMkLst>
            <pc:docMk/>
            <pc:sldMk cId="3518121127" sldId="867"/>
            <ac:spMk id="8" creationId="{B533D1CB-A0B3-2D9B-EA7A-EFD9817FEEAA}"/>
          </ac:spMkLst>
        </pc:spChg>
        <pc:picChg chg="add del mod">
          <ac:chgData name="dbfrud2@mail.ulsan.ac.kr" userId="19a9432c-eb02-4076-b2c3-546b7c2e22c2" providerId="ADAL" clId="{3F4DE712-A7CB-49D5-A9C2-B479A2DBB5FA}" dt="2022-06-21T04:53:37.937" v="357" actId="478"/>
          <ac:picMkLst>
            <pc:docMk/>
            <pc:sldMk cId="3518121127" sldId="867"/>
            <ac:picMk id="6" creationId="{A7C1B127-8072-5223-E4B0-8EA66FF20E04}"/>
          </ac:picMkLst>
        </pc:picChg>
        <pc:picChg chg="add mod">
          <ac:chgData name="dbfrud2@mail.ulsan.ac.kr" userId="19a9432c-eb02-4076-b2c3-546b7c2e22c2" providerId="ADAL" clId="{3F4DE712-A7CB-49D5-A9C2-B479A2DBB5FA}" dt="2022-06-21T04:55:18.083" v="572" actId="1076"/>
          <ac:picMkLst>
            <pc:docMk/>
            <pc:sldMk cId="3518121127" sldId="867"/>
            <ac:picMk id="9" creationId="{0F910D95-3898-12C2-EF92-F2B6CB546601}"/>
          </ac:picMkLst>
        </pc:picChg>
      </pc:sldChg>
    </pc:docChg>
  </pc:docChgLst>
  <pc:docChgLst>
    <pc:chgData name="dbfrud2@mail.ulsan.ac.kr" userId="19a9432c-eb02-4076-b2c3-546b7c2e22c2" providerId="ADAL" clId="{5B0DA9C0-FD62-4B6C-9F81-9361FA176707}"/>
    <pc:docChg chg="delSld">
      <pc:chgData name="dbfrud2@mail.ulsan.ac.kr" userId="19a9432c-eb02-4076-b2c3-546b7c2e22c2" providerId="ADAL" clId="{5B0DA9C0-FD62-4B6C-9F81-9361FA176707}" dt="2022-06-10T05:49:06.091" v="0" actId="47"/>
      <pc:docMkLst>
        <pc:docMk/>
      </pc:docMkLst>
      <pc:sldChg chg="del">
        <pc:chgData name="dbfrud2@mail.ulsan.ac.kr" userId="19a9432c-eb02-4076-b2c3-546b7c2e22c2" providerId="ADAL" clId="{5B0DA9C0-FD62-4B6C-9F81-9361FA176707}" dt="2022-06-10T05:49:06.091" v="0" actId="47"/>
        <pc:sldMkLst>
          <pc:docMk/>
          <pc:sldMk cId="2721007917" sldId="556"/>
        </pc:sldMkLst>
      </pc:sldChg>
    </pc:docChg>
  </pc:docChgLst>
  <pc:docChgLst>
    <pc:chgData name="이율경" userId="19a9432c-eb02-4076-b2c3-546b7c2e22c2" providerId="ADAL" clId="{FE467ED8-DDD9-40C6-A2D6-FE34F190EBA3}"/>
    <pc:docChg chg="custSel modSld sldOrd">
      <pc:chgData name="이율경" userId="19a9432c-eb02-4076-b2c3-546b7c2e22c2" providerId="ADAL" clId="{FE467ED8-DDD9-40C6-A2D6-FE34F190EBA3}" dt="2024-02-27T04:35:45.418" v="264" actId="207"/>
      <pc:docMkLst>
        <pc:docMk/>
      </pc:docMkLst>
      <pc:sldChg chg="modSp mod">
        <pc:chgData name="이율경" userId="19a9432c-eb02-4076-b2c3-546b7c2e22c2" providerId="ADAL" clId="{FE467ED8-DDD9-40C6-A2D6-FE34F190EBA3}" dt="2024-02-27T04:30:39.407" v="7" actId="20577"/>
        <pc:sldMkLst>
          <pc:docMk/>
          <pc:sldMk cId="2956330666" sldId="256"/>
        </pc:sldMkLst>
        <pc:spChg chg="mod">
          <ac:chgData name="이율경" userId="19a9432c-eb02-4076-b2c3-546b7c2e22c2" providerId="ADAL" clId="{FE467ED8-DDD9-40C6-A2D6-FE34F190EBA3}" dt="2024-02-27T04:30:39.407" v="7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이율경" userId="19a9432c-eb02-4076-b2c3-546b7c2e22c2" providerId="ADAL" clId="{FE467ED8-DDD9-40C6-A2D6-FE34F190EBA3}" dt="2024-02-27T04:35:45.418" v="264" actId="207"/>
        <pc:sldMkLst>
          <pc:docMk/>
          <pc:sldMk cId="3740598981" sldId="561"/>
        </pc:sldMkLst>
        <pc:spChg chg="mod">
          <ac:chgData name="이율경" userId="19a9432c-eb02-4076-b2c3-546b7c2e22c2" providerId="ADAL" clId="{FE467ED8-DDD9-40C6-A2D6-FE34F190EBA3}" dt="2024-02-27T04:35:45.418" v="264" actId="207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이율경" userId="19a9432c-eb02-4076-b2c3-546b7c2e22c2" providerId="ADAL" clId="{FE467ED8-DDD9-40C6-A2D6-FE34F190EBA3}" dt="2024-02-27T04:30:51.369" v="9"/>
        <pc:sldMkLst>
          <pc:docMk/>
          <pc:sldMk cId="1661406710" sldId="894"/>
        </pc:sldMkLst>
      </pc:sldChg>
      <pc:sldChg chg="ord">
        <pc:chgData name="이율경" userId="19a9432c-eb02-4076-b2c3-546b7c2e22c2" providerId="ADAL" clId="{FE467ED8-DDD9-40C6-A2D6-FE34F190EBA3}" dt="2024-02-27T04:30:51.369" v="9"/>
        <pc:sldMkLst>
          <pc:docMk/>
          <pc:sldMk cId="2109148486" sldId="895"/>
        </pc:sldMkLst>
      </pc:sldChg>
      <pc:sldChg chg="ord">
        <pc:chgData name="이율경" userId="19a9432c-eb02-4076-b2c3-546b7c2e22c2" providerId="ADAL" clId="{FE467ED8-DDD9-40C6-A2D6-FE34F190EBA3}" dt="2024-02-27T04:30:51.369" v="9"/>
        <pc:sldMkLst>
          <pc:docMk/>
          <pc:sldMk cId="4154474331" sldId="896"/>
        </pc:sldMkLst>
      </pc:sldChg>
      <pc:sldChg chg="ord">
        <pc:chgData name="이율경" userId="19a9432c-eb02-4076-b2c3-546b7c2e22c2" providerId="ADAL" clId="{FE467ED8-DDD9-40C6-A2D6-FE34F190EBA3}" dt="2024-02-27T04:30:51.369" v="9"/>
        <pc:sldMkLst>
          <pc:docMk/>
          <pc:sldMk cId="2349281432" sldId="898"/>
        </pc:sldMkLst>
      </pc:sldChg>
      <pc:sldChg chg="ord">
        <pc:chgData name="이율경" userId="19a9432c-eb02-4076-b2c3-546b7c2e22c2" providerId="ADAL" clId="{FE467ED8-DDD9-40C6-A2D6-FE34F190EBA3}" dt="2024-02-27T04:30:51.369" v="9"/>
        <pc:sldMkLst>
          <pc:docMk/>
          <pc:sldMk cId="3393567715" sldId="899"/>
        </pc:sldMkLst>
      </pc:sldChg>
      <pc:sldChg chg="ord">
        <pc:chgData name="이율경" userId="19a9432c-eb02-4076-b2c3-546b7c2e22c2" providerId="ADAL" clId="{FE467ED8-DDD9-40C6-A2D6-FE34F190EBA3}" dt="2024-02-27T04:30:51.369" v="9"/>
        <pc:sldMkLst>
          <pc:docMk/>
          <pc:sldMk cId="1548179245" sldId="901"/>
        </pc:sldMkLst>
      </pc:sldChg>
    </pc:docChg>
  </pc:docChgLst>
  <pc:docChgLst>
    <pc:chgData name="이율경" userId="S::dbfrud2@mail.ulsan.ac.kr::19a9432c-eb02-4076-b2c3-546b7c2e22c2" providerId="AD" clId="Web-{2A75B525-490A-C151-1047-282F0ADB480B}"/>
    <pc:docChg chg="addSld modSld">
      <pc:chgData name="이율경" userId="S::dbfrud2@mail.ulsan.ac.kr::19a9432c-eb02-4076-b2c3-546b7c2e22c2" providerId="AD" clId="Web-{2A75B525-490A-C151-1047-282F0ADB480B}" dt="2022-06-07T04:58:06.407" v="84" actId="20577"/>
      <pc:docMkLst>
        <pc:docMk/>
      </pc:docMkLst>
      <pc:sldChg chg="modSp">
        <pc:chgData name="이율경" userId="S::dbfrud2@mail.ulsan.ac.kr::19a9432c-eb02-4076-b2c3-546b7c2e22c2" providerId="AD" clId="Web-{2A75B525-490A-C151-1047-282F0ADB480B}" dt="2022-06-07T04:54:10.903" v="6" actId="20577"/>
        <pc:sldMkLst>
          <pc:docMk/>
          <pc:sldMk cId="2956330666" sldId="256"/>
        </pc:sldMkLst>
        <pc:spChg chg="mod">
          <ac:chgData name="이율경" userId="S::dbfrud2@mail.ulsan.ac.kr::19a9432c-eb02-4076-b2c3-546b7c2e22c2" providerId="AD" clId="Web-{2A75B525-490A-C151-1047-282F0ADB480B}" dt="2022-06-07T04:54:10.903" v="6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addSp delSp modSp">
        <pc:chgData name="이율경" userId="S::dbfrud2@mail.ulsan.ac.kr::19a9432c-eb02-4076-b2c3-546b7c2e22c2" providerId="AD" clId="Web-{2A75B525-490A-C151-1047-282F0ADB480B}" dt="2022-06-07T04:57:58.110" v="78" actId="20577"/>
        <pc:sldMkLst>
          <pc:docMk/>
          <pc:sldMk cId="3740598981" sldId="561"/>
        </pc:sldMkLst>
        <pc:spChg chg="mod">
          <ac:chgData name="이율경" userId="S::dbfrud2@mail.ulsan.ac.kr::19a9432c-eb02-4076-b2c3-546b7c2e22c2" providerId="AD" clId="Web-{2A75B525-490A-C151-1047-282F0ADB480B}" dt="2022-06-07T04:57:58.110" v="78" actId="20577"/>
          <ac:spMkLst>
            <pc:docMk/>
            <pc:sldMk cId="3740598981" sldId="561"/>
            <ac:spMk id="3" creationId="{4B00C735-6771-4C27-85EC-9156829770D8}"/>
          </ac:spMkLst>
        </pc:spChg>
        <pc:picChg chg="add del mod">
          <ac:chgData name="이율경" userId="S::dbfrud2@mail.ulsan.ac.kr::19a9432c-eb02-4076-b2c3-546b7c2e22c2" providerId="AD" clId="Web-{2A75B525-490A-C151-1047-282F0ADB480B}" dt="2022-06-07T04:55:36.529" v="14"/>
          <ac:picMkLst>
            <pc:docMk/>
            <pc:sldMk cId="3740598981" sldId="561"/>
            <ac:picMk id="5" creationId="{90B3EBFD-F701-881F-FD02-F41B425E3D3B}"/>
          </ac:picMkLst>
        </pc:picChg>
      </pc:sldChg>
      <pc:sldChg chg="addSp delSp modSp new">
        <pc:chgData name="이율경" userId="S::dbfrud2@mail.ulsan.ac.kr::19a9432c-eb02-4076-b2c3-546b7c2e22c2" providerId="AD" clId="Web-{2A75B525-490A-C151-1047-282F0ADB480B}" dt="2022-06-07T04:58:06.407" v="84" actId="20577"/>
        <pc:sldMkLst>
          <pc:docMk/>
          <pc:sldMk cId="2688440728" sldId="865"/>
        </pc:sldMkLst>
        <pc:spChg chg="mod">
          <ac:chgData name="이율경" userId="S::dbfrud2@mail.ulsan.ac.kr::19a9432c-eb02-4076-b2c3-546b7c2e22c2" providerId="AD" clId="Web-{2A75B525-490A-C151-1047-282F0ADB480B}" dt="2022-06-07T04:58:06.407" v="84" actId="20577"/>
          <ac:spMkLst>
            <pc:docMk/>
            <pc:sldMk cId="2688440728" sldId="865"/>
            <ac:spMk id="2" creationId="{EA34F319-D911-7882-9BAA-A03AC0F9FC48}"/>
          </ac:spMkLst>
        </pc:spChg>
        <pc:spChg chg="del">
          <ac:chgData name="이율경" userId="S::dbfrud2@mail.ulsan.ac.kr::19a9432c-eb02-4076-b2c3-546b7c2e22c2" providerId="AD" clId="Web-{2A75B525-490A-C151-1047-282F0ADB480B}" dt="2022-06-07T04:55:47.436" v="16"/>
          <ac:spMkLst>
            <pc:docMk/>
            <pc:sldMk cId="2688440728" sldId="865"/>
            <ac:spMk id="3" creationId="{3AF80441-0DF7-54DF-344B-4AC762DE78FF}"/>
          </ac:spMkLst>
        </pc:spChg>
        <pc:picChg chg="add mod ord">
          <ac:chgData name="이율경" userId="S::dbfrud2@mail.ulsan.ac.kr::19a9432c-eb02-4076-b2c3-546b7c2e22c2" providerId="AD" clId="Web-{2A75B525-490A-C151-1047-282F0ADB480B}" dt="2022-06-07T04:55:47.436" v="16"/>
          <ac:picMkLst>
            <pc:docMk/>
            <pc:sldMk cId="2688440728" sldId="865"/>
            <ac:picMk id="5" creationId="{581555AF-432E-C7B1-AC71-63A625CD2D78}"/>
          </ac:picMkLst>
        </pc:picChg>
      </pc:sldChg>
    </pc:docChg>
  </pc:docChgLst>
  <pc:docChgLst>
    <pc:chgData name="dbfrud2@mail.ulsan.ac.kr" userId="19a9432c-eb02-4076-b2c3-546b7c2e22c2" providerId="ADAL" clId="{3C9DEF2C-EBD4-4F46-84C7-DC12C79AAC59}"/>
    <pc:docChg chg="undo custSel addSld modSld">
      <pc:chgData name="dbfrud2@mail.ulsan.ac.kr" userId="19a9432c-eb02-4076-b2c3-546b7c2e22c2" providerId="ADAL" clId="{3C9DEF2C-EBD4-4F46-84C7-DC12C79AAC59}" dt="2022-09-20T05:29:12.633" v="808" actId="20577"/>
      <pc:docMkLst>
        <pc:docMk/>
      </pc:docMkLst>
      <pc:sldChg chg="modSp mod">
        <pc:chgData name="dbfrud2@mail.ulsan.ac.kr" userId="19a9432c-eb02-4076-b2c3-546b7c2e22c2" providerId="ADAL" clId="{3C9DEF2C-EBD4-4F46-84C7-DC12C79AAC59}" dt="2022-09-20T05:17:30.336" v="3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3C9DEF2C-EBD4-4F46-84C7-DC12C79AAC59}" dt="2022-09-20T05:17:30.336" v="3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3C9DEF2C-EBD4-4F46-84C7-DC12C79AAC59}" dt="2022-09-20T05:29:12.633" v="808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3C9DEF2C-EBD4-4F46-84C7-DC12C79AAC59}" dt="2022-09-20T05:29:12.633" v="808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modSp new mod">
        <pc:chgData name="dbfrud2@mail.ulsan.ac.kr" userId="19a9432c-eb02-4076-b2c3-546b7c2e22c2" providerId="ADAL" clId="{3C9DEF2C-EBD4-4F46-84C7-DC12C79AAC59}" dt="2022-09-20T05:25:14.094" v="758" actId="20577"/>
        <pc:sldMkLst>
          <pc:docMk/>
          <pc:sldMk cId="3014015014" sldId="879"/>
        </pc:sldMkLst>
        <pc:spChg chg="mod">
          <ac:chgData name="dbfrud2@mail.ulsan.ac.kr" userId="19a9432c-eb02-4076-b2c3-546b7c2e22c2" providerId="ADAL" clId="{3C9DEF2C-EBD4-4F46-84C7-DC12C79AAC59}" dt="2022-09-20T05:19:22.199" v="204" actId="20577"/>
          <ac:spMkLst>
            <pc:docMk/>
            <pc:sldMk cId="3014015014" sldId="879"/>
            <ac:spMk id="2" creationId="{60854C7E-1FFC-E18C-E51E-8732F0EE6525}"/>
          </ac:spMkLst>
        </pc:spChg>
        <pc:spChg chg="mod">
          <ac:chgData name="dbfrud2@mail.ulsan.ac.kr" userId="19a9432c-eb02-4076-b2c3-546b7c2e22c2" providerId="ADAL" clId="{3C9DEF2C-EBD4-4F46-84C7-DC12C79AAC59}" dt="2022-09-20T05:25:14.094" v="758" actId="20577"/>
          <ac:spMkLst>
            <pc:docMk/>
            <pc:sldMk cId="3014015014" sldId="879"/>
            <ac:spMk id="3" creationId="{9DEB897C-CCF4-58D3-C51A-3ECD15E33E03}"/>
          </ac:spMkLst>
        </pc:spChg>
      </pc:sldChg>
    </pc:docChg>
  </pc:docChgLst>
  <pc:docChgLst>
    <pc:chgData name="dbfrud2@mail.ulsan.ac.kr" userId="19a9432c-eb02-4076-b2c3-546b7c2e22c2" providerId="ADAL" clId="{A9FDFAB5-E184-4435-9914-48068F5C2F31}"/>
    <pc:docChg chg="undo custSel addSld delSld modSld">
      <pc:chgData name="dbfrud2@mail.ulsan.ac.kr" userId="19a9432c-eb02-4076-b2c3-546b7c2e22c2" providerId="ADAL" clId="{A9FDFAB5-E184-4435-9914-48068F5C2F31}" dt="2022-08-02T04:55:32.567" v="1204" actId="962"/>
      <pc:docMkLst>
        <pc:docMk/>
      </pc:docMkLst>
      <pc:sldChg chg="modSp mod">
        <pc:chgData name="dbfrud2@mail.ulsan.ac.kr" userId="19a9432c-eb02-4076-b2c3-546b7c2e22c2" providerId="ADAL" clId="{A9FDFAB5-E184-4435-9914-48068F5C2F31}" dt="2022-08-02T04:27:01.226" v="9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A9FDFAB5-E184-4435-9914-48068F5C2F31}" dt="2022-08-02T04:27:01.226" v="9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A9FDFAB5-E184-4435-9914-48068F5C2F31}" dt="2022-08-02T04:31:50.166" v="224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A9FDFAB5-E184-4435-9914-48068F5C2F31}" dt="2022-08-02T04:31:50.166" v="224" actId="20577"/>
          <ac:spMkLst>
            <pc:docMk/>
            <pc:sldMk cId="3740598981" sldId="561"/>
            <ac:spMk id="3" creationId="{4B00C735-6771-4C27-85EC-9156829770D8}"/>
          </ac:spMkLst>
        </pc:spChg>
      </pc:sldChg>
      <pc:sldChg chg="del">
        <pc:chgData name="dbfrud2@mail.ulsan.ac.kr" userId="19a9432c-eb02-4076-b2c3-546b7c2e22c2" providerId="ADAL" clId="{A9FDFAB5-E184-4435-9914-48068F5C2F31}" dt="2022-08-02T04:31:35.455" v="223" actId="47"/>
        <pc:sldMkLst>
          <pc:docMk/>
          <pc:sldMk cId="2091645286" sldId="869"/>
        </pc:sldMkLst>
      </pc:sldChg>
      <pc:sldChg chg="del">
        <pc:chgData name="dbfrud2@mail.ulsan.ac.kr" userId="19a9432c-eb02-4076-b2c3-546b7c2e22c2" providerId="ADAL" clId="{A9FDFAB5-E184-4435-9914-48068F5C2F31}" dt="2022-08-02T04:31:35.455" v="223" actId="47"/>
        <pc:sldMkLst>
          <pc:docMk/>
          <pc:sldMk cId="1528764979" sldId="870"/>
        </pc:sldMkLst>
      </pc:sldChg>
      <pc:sldChg chg="del">
        <pc:chgData name="dbfrud2@mail.ulsan.ac.kr" userId="19a9432c-eb02-4076-b2c3-546b7c2e22c2" providerId="ADAL" clId="{A9FDFAB5-E184-4435-9914-48068F5C2F31}" dt="2022-08-02T04:31:35.455" v="223" actId="47"/>
        <pc:sldMkLst>
          <pc:docMk/>
          <pc:sldMk cId="2799379164" sldId="871"/>
        </pc:sldMkLst>
      </pc:sldChg>
      <pc:sldChg chg="del">
        <pc:chgData name="dbfrud2@mail.ulsan.ac.kr" userId="19a9432c-eb02-4076-b2c3-546b7c2e22c2" providerId="ADAL" clId="{A9FDFAB5-E184-4435-9914-48068F5C2F31}" dt="2022-08-02T04:31:35.455" v="223" actId="47"/>
        <pc:sldMkLst>
          <pc:docMk/>
          <pc:sldMk cId="968677994" sldId="872"/>
        </pc:sldMkLst>
      </pc:sldChg>
      <pc:sldChg chg="del">
        <pc:chgData name="dbfrud2@mail.ulsan.ac.kr" userId="19a9432c-eb02-4076-b2c3-546b7c2e22c2" providerId="ADAL" clId="{A9FDFAB5-E184-4435-9914-48068F5C2F31}" dt="2022-08-02T04:31:35.455" v="223" actId="47"/>
        <pc:sldMkLst>
          <pc:docMk/>
          <pc:sldMk cId="3625066854" sldId="873"/>
        </pc:sldMkLst>
      </pc:sldChg>
      <pc:sldChg chg="del">
        <pc:chgData name="dbfrud2@mail.ulsan.ac.kr" userId="19a9432c-eb02-4076-b2c3-546b7c2e22c2" providerId="ADAL" clId="{A9FDFAB5-E184-4435-9914-48068F5C2F31}" dt="2022-08-02T04:31:35.455" v="223" actId="47"/>
        <pc:sldMkLst>
          <pc:docMk/>
          <pc:sldMk cId="3996622943" sldId="874"/>
        </pc:sldMkLst>
      </pc:sldChg>
      <pc:sldChg chg="addSp delSp modSp mod">
        <pc:chgData name="dbfrud2@mail.ulsan.ac.kr" userId="19a9432c-eb02-4076-b2c3-546b7c2e22c2" providerId="ADAL" clId="{A9FDFAB5-E184-4435-9914-48068F5C2F31}" dt="2022-08-02T04:29:18.109" v="117" actId="20577"/>
        <pc:sldMkLst>
          <pc:docMk/>
          <pc:sldMk cId="4097401186" sldId="875"/>
        </pc:sldMkLst>
        <pc:spChg chg="mod">
          <ac:chgData name="dbfrud2@mail.ulsan.ac.kr" userId="19a9432c-eb02-4076-b2c3-546b7c2e22c2" providerId="ADAL" clId="{A9FDFAB5-E184-4435-9914-48068F5C2F31}" dt="2022-08-02T04:29:18.109" v="117" actId="20577"/>
          <ac:spMkLst>
            <pc:docMk/>
            <pc:sldMk cId="4097401186" sldId="875"/>
            <ac:spMk id="2" creationId="{5B54A2A7-E866-65E3-65FB-6CC693E0C5B5}"/>
          </ac:spMkLst>
        </pc:spChg>
        <pc:spChg chg="add mod">
          <ac:chgData name="dbfrud2@mail.ulsan.ac.kr" userId="19a9432c-eb02-4076-b2c3-546b7c2e22c2" providerId="ADAL" clId="{A9FDFAB5-E184-4435-9914-48068F5C2F31}" dt="2022-08-02T04:29:02.981" v="104" actId="20577"/>
          <ac:spMkLst>
            <pc:docMk/>
            <pc:sldMk cId="4097401186" sldId="875"/>
            <ac:spMk id="5" creationId="{82C38EE4-5B40-F696-149B-4FEA47A0EF01}"/>
          </ac:spMkLst>
        </pc:spChg>
        <pc:picChg chg="del">
          <ac:chgData name="dbfrud2@mail.ulsan.ac.kr" userId="19a9432c-eb02-4076-b2c3-546b7c2e22c2" providerId="ADAL" clId="{A9FDFAB5-E184-4435-9914-48068F5C2F31}" dt="2022-08-02T04:28:28.574" v="57" actId="478"/>
          <ac:picMkLst>
            <pc:docMk/>
            <pc:sldMk cId="4097401186" sldId="875"/>
            <ac:picMk id="6" creationId="{3385A70A-BB35-E5AD-52C6-F7ED3699EC11}"/>
          </ac:picMkLst>
        </pc:picChg>
        <pc:picChg chg="del">
          <ac:chgData name="dbfrud2@mail.ulsan.ac.kr" userId="19a9432c-eb02-4076-b2c3-546b7c2e22c2" providerId="ADAL" clId="{A9FDFAB5-E184-4435-9914-48068F5C2F31}" dt="2022-08-02T04:28:28.574" v="57" actId="478"/>
          <ac:picMkLst>
            <pc:docMk/>
            <pc:sldMk cId="4097401186" sldId="875"/>
            <ac:picMk id="8" creationId="{FB81B9FC-68D9-0D53-7A81-E1F6DD88A430}"/>
          </ac:picMkLst>
        </pc:picChg>
        <pc:picChg chg="del">
          <ac:chgData name="dbfrud2@mail.ulsan.ac.kr" userId="19a9432c-eb02-4076-b2c3-546b7c2e22c2" providerId="ADAL" clId="{A9FDFAB5-E184-4435-9914-48068F5C2F31}" dt="2022-08-02T04:28:28.574" v="57" actId="478"/>
          <ac:picMkLst>
            <pc:docMk/>
            <pc:sldMk cId="4097401186" sldId="875"/>
            <ac:picMk id="10" creationId="{4AE1A8FB-0D2A-4874-3837-E949DD19E00C}"/>
          </ac:picMkLst>
        </pc:picChg>
        <pc:picChg chg="add mod">
          <ac:chgData name="dbfrud2@mail.ulsan.ac.kr" userId="19a9432c-eb02-4076-b2c3-546b7c2e22c2" providerId="ADAL" clId="{A9FDFAB5-E184-4435-9914-48068F5C2F31}" dt="2022-08-02T04:29:13.479" v="107" actId="1076"/>
          <ac:picMkLst>
            <pc:docMk/>
            <pc:sldMk cId="4097401186" sldId="875"/>
            <ac:picMk id="11" creationId="{2B7C3AEE-49A4-5C84-F838-2362040512A9}"/>
          </ac:picMkLst>
        </pc:picChg>
        <pc:picChg chg="del">
          <ac:chgData name="dbfrud2@mail.ulsan.ac.kr" userId="19a9432c-eb02-4076-b2c3-546b7c2e22c2" providerId="ADAL" clId="{A9FDFAB5-E184-4435-9914-48068F5C2F31}" dt="2022-08-02T04:28:28.574" v="57" actId="478"/>
          <ac:picMkLst>
            <pc:docMk/>
            <pc:sldMk cId="4097401186" sldId="875"/>
            <ac:picMk id="12" creationId="{C3B24BC8-6FC5-AACE-459A-9652150D0E83}"/>
          </ac:picMkLst>
        </pc:picChg>
        <pc:picChg chg="add mod">
          <ac:chgData name="dbfrud2@mail.ulsan.ac.kr" userId="19a9432c-eb02-4076-b2c3-546b7c2e22c2" providerId="ADAL" clId="{A9FDFAB5-E184-4435-9914-48068F5C2F31}" dt="2022-08-02T04:29:13.479" v="107" actId="1076"/>
          <ac:picMkLst>
            <pc:docMk/>
            <pc:sldMk cId="4097401186" sldId="875"/>
            <ac:picMk id="13" creationId="{8C23970D-AA17-0ECD-D5DB-F4F9531A10EE}"/>
          </ac:picMkLst>
        </pc:picChg>
      </pc:sldChg>
      <pc:sldChg chg="addSp delSp modSp add mod">
        <pc:chgData name="dbfrud2@mail.ulsan.ac.kr" userId="19a9432c-eb02-4076-b2c3-546b7c2e22c2" providerId="ADAL" clId="{A9FDFAB5-E184-4435-9914-48068F5C2F31}" dt="2022-08-02T04:31:12.696" v="222" actId="20577"/>
        <pc:sldMkLst>
          <pc:docMk/>
          <pc:sldMk cId="1015101924" sldId="876"/>
        </pc:sldMkLst>
        <pc:spChg chg="mod">
          <ac:chgData name="dbfrud2@mail.ulsan.ac.kr" userId="19a9432c-eb02-4076-b2c3-546b7c2e22c2" providerId="ADAL" clId="{A9FDFAB5-E184-4435-9914-48068F5C2F31}" dt="2022-08-02T04:31:12.696" v="222" actId="20577"/>
          <ac:spMkLst>
            <pc:docMk/>
            <pc:sldMk cId="1015101924" sldId="876"/>
            <ac:spMk id="5" creationId="{82C38EE4-5B40-F696-149B-4FEA47A0EF01}"/>
          </ac:spMkLst>
        </pc:spChg>
        <pc:picChg chg="add mod">
          <ac:chgData name="dbfrud2@mail.ulsan.ac.kr" userId="19a9432c-eb02-4076-b2c3-546b7c2e22c2" providerId="ADAL" clId="{A9FDFAB5-E184-4435-9914-48068F5C2F31}" dt="2022-08-02T04:30:41.990" v="171" actId="1035"/>
          <ac:picMkLst>
            <pc:docMk/>
            <pc:sldMk cId="1015101924" sldId="876"/>
            <ac:picMk id="7" creationId="{F8E7FCBE-6138-3A7B-7BBA-7C45C6B7744D}"/>
          </ac:picMkLst>
        </pc:picChg>
        <pc:picChg chg="add mod modCrop">
          <ac:chgData name="dbfrud2@mail.ulsan.ac.kr" userId="19a9432c-eb02-4076-b2c3-546b7c2e22c2" providerId="ADAL" clId="{A9FDFAB5-E184-4435-9914-48068F5C2F31}" dt="2022-08-02T04:30:41.990" v="171" actId="1035"/>
          <ac:picMkLst>
            <pc:docMk/>
            <pc:sldMk cId="1015101924" sldId="876"/>
            <ac:picMk id="8" creationId="{D918EA9F-95FA-E032-89D2-66AFFABEC2D4}"/>
          </ac:picMkLst>
        </pc:picChg>
        <pc:picChg chg="del">
          <ac:chgData name="dbfrud2@mail.ulsan.ac.kr" userId="19a9432c-eb02-4076-b2c3-546b7c2e22c2" providerId="ADAL" clId="{A9FDFAB5-E184-4435-9914-48068F5C2F31}" dt="2022-08-02T04:29:29.550" v="119" actId="478"/>
          <ac:picMkLst>
            <pc:docMk/>
            <pc:sldMk cId="1015101924" sldId="876"/>
            <ac:picMk id="11" creationId="{2B7C3AEE-49A4-5C84-F838-2362040512A9}"/>
          </ac:picMkLst>
        </pc:picChg>
        <pc:picChg chg="del">
          <ac:chgData name="dbfrud2@mail.ulsan.ac.kr" userId="19a9432c-eb02-4076-b2c3-546b7c2e22c2" providerId="ADAL" clId="{A9FDFAB5-E184-4435-9914-48068F5C2F31}" dt="2022-08-02T04:29:29.550" v="119" actId="478"/>
          <ac:picMkLst>
            <pc:docMk/>
            <pc:sldMk cId="1015101924" sldId="876"/>
            <ac:picMk id="13" creationId="{8C23970D-AA17-0ECD-D5DB-F4F9531A10EE}"/>
          </ac:picMkLst>
        </pc:picChg>
      </pc:sldChg>
      <pc:sldChg chg="addSp delSp modSp new mod">
        <pc:chgData name="dbfrud2@mail.ulsan.ac.kr" userId="19a9432c-eb02-4076-b2c3-546b7c2e22c2" providerId="ADAL" clId="{A9FDFAB5-E184-4435-9914-48068F5C2F31}" dt="2022-08-02T04:54:11.683" v="1096" actId="20577"/>
        <pc:sldMkLst>
          <pc:docMk/>
          <pc:sldMk cId="3113990158" sldId="877"/>
        </pc:sldMkLst>
        <pc:spChg chg="mod">
          <ac:chgData name="dbfrud2@mail.ulsan.ac.kr" userId="19a9432c-eb02-4076-b2c3-546b7c2e22c2" providerId="ADAL" clId="{A9FDFAB5-E184-4435-9914-48068F5C2F31}" dt="2022-08-02T04:54:11.683" v="1096" actId="20577"/>
          <ac:spMkLst>
            <pc:docMk/>
            <pc:sldMk cId="3113990158" sldId="877"/>
            <ac:spMk id="2" creationId="{E52A7DB4-05EE-96B3-4264-7CCFF197C2B1}"/>
          </ac:spMkLst>
        </pc:spChg>
        <pc:spChg chg="mod">
          <ac:chgData name="dbfrud2@mail.ulsan.ac.kr" userId="19a9432c-eb02-4076-b2c3-546b7c2e22c2" providerId="ADAL" clId="{A9FDFAB5-E184-4435-9914-48068F5C2F31}" dt="2022-08-02T04:39:54.283" v="696" actId="20577"/>
          <ac:spMkLst>
            <pc:docMk/>
            <pc:sldMk cId="3113990158" sldId="877"/>
            <ac:spMk id="3" creationId="{050D7BB0-B1B8-066A-71C0-6AC9F9653149}"/>
          </ac:spMkLst>
        </pc:spChg>
        <pc:spChg chg="add mod">
          <ac:chgData name="dbfrud2@mail.ulsan.ac.kr" userId="19a9432c-eb02-4076-b2c3-546b7c2e22c2" providerId="ADAL" clId="{A9FDFAB5-E184-4435-9914-48068F5C2F31}" dt="2022-08-02T04:39:07.489" v="625" actId="1076"/>
          <ac:spMkLst>
            <pc:docMk/>
            <pc:sldMk cId="3113990158" sldId="877"/>
            <ac:spMk id="5" creationId="{8AE8C26A-D701-DCA4-C1B1-DB257E47B208}"/>
          </ac:spMkLst>
        </pc:spChg>
        <pc:picChg chg="add mod">
          <ac:chgData name="dbfrud2@mail.ulsan.ac.kr" userId="19a9432c-eb02-4076-b2c3-546b7c2e22c2" providerId="ADAL" clId="{A9FDFAB5-E184-4435-9914-48068F5C2F31}" dt="2022-08-02T04:34:26.830" v="335" actId="1076"/>
          <ac:picMkLst>
            <pc:docMk/>
            <pc:sldMk cId="3113990158" sldId="877"/>
            <ac:picMk id="7" creationId="{F60D01A1-BC27-1E3A-CB6C-BF0D9BCE93D9}"/>
          </ac:picMkLst>
        </pc:picChg>
        <pc:picChg chg="del mod replST">
          <ac:chgData name="dbfrud2@mail.ulsan.ac.kr" userId="19a9432c-eb02-4076-b2c3-546b7c2e22c2" providerId="ADAL" clId="{A9FDFAB5-E184-4435-9914-48068F5C2F31}" dt="2022-08-02T04:39:12.156" v="626" actId="478"/>
          <ac:picMkLst>
            <pc:docMk/>
            <pc:sldMk cId="3113990158" sldId="877"/>
            <ac:picMk id="9" creationId="{41FE4B68-88E7-2E5F-F935-6AF32EF84513}"/>
          </ac:picMkLst>
        </pc:picChg>
        <pc:picChg chg="del mod replST">
          <ac:chgData name="dbfrud2@mail.ulsan.ac.kr" userId="19a9432c-eb02-4076-b2c3-546b7c2e22c2" providerId="ADAL" clId="{A9FDFAB5-E184-4435-9914-48068F5C2F31}" dt="2022-08-02T04:39:12.156" v="626" actId="478"/>
          <ac:picMkLst>
            <pc:docMk/>
            <pc:sldMk cId="3113990158" sldId="877"/>
            <ac:picMk id="11" creationId="{A08ABEA9-DFDE-2827-74A7-5AD32D271C98}"/>
          </ac:picMkLst>
        </pc:picChg>
        <pc:picChg chg="del mod replST">
          <ac:chgData name="dbfrud2@mail.ulsan.ac.kr" userId="19a9432c-eb02-4076-b2c3-546b7c2e22c2" providerId="ADAL" clId="{A9FDFAB5-E184-4435-9914-48068F5C2F31}" dt="2022-08-02T04:39:12.156" v="626" actId="478"/>
          <ac:picMkLst>
            <pc:docMk/>
            <pc:sldMk cId="3113990158" sldId="877"/>
            <ac:picMk id="13" creationId="{FCDA616C-122B-E921-B438-EA7FE1DF2653}"/>
          </ac:picMkLst>
        </pc:picChg>
        <pc:picChg chg="add del mod">
          <ac:chgData name="dbfrud2@mail.ulsan.ac.kr" userId="19a9432c-eb02-4076-b2c3-546b7c2e22c2" providerId="ADAL" clId="{A9FDFAB5-E184-4435-9914-48068F5C2F31}" dt="2022-08-02T04:35:37.797" v="453" actId="478"/>
          <ac:picMkLst>
            <pc:docMk/>
            <pc:sldMk cId="3113990158" sldId="877"/>
            <ac:picMk id="14" creationId="{A241D558-D816-0A3C-5DA2-1554006CDE39}"/>
          </ac:picMkLst>
        </pc:picChg>
        <pc:picChg chg="del mod ord replST">
          <ac:chgData name="dbfrud2@mail.ulsan.ac.kr" userId="19a9432c-eb02-4076-b2c3-546b7c2e22c2" providerId="ADAL" clId="{A9FDFAB5-E184-4435-9914-48068F5C2F31}" dt="2022-08-02T04:39:12.156" v="626" actId="478"/>
          <ac:picMkLst>
            <pc:docMk/>
            <pc:sldMk cId="3113990158" sldId="877"/>
            <ac:picMk id="16" creationId="{55D2E29C-8C5D-3EB2-0E90-12DABE81E423}"/>
          </ac:picMkLst>
        </pc:picChg>
        <pc:picChg chg="del mod replST">
          <ac:chgData name="dbfrud2@mail.ulsan.ac.kr" userId="19a9432c-eb02-4076-b2c3-546b7c2e22c2" providerId="ADAL" clId="{A9FDFAB5-E184-4435-9914-48068F5C2F31}" dt="2022-08-02T04:39:12.156" v="626" actId="478"/>
          <ac:picMkLst>
            <pc:docMk/>
            <pc:sldMk cId="3113990158" sldId="877"/>
            <ac:picMk id="18" creationId="{53D40D6B-599A-7F1A-E393-EA1022ECB692}"/>
          </ac:picMkLst>
        </pc:picChg>
        <pc:picChg chg="del mod replST">
          <ac:chgData name="dbfrud2@mail.ulsan.ac.kr" userId="19a9432c-eb02-4076-b2c3-546b7c2e22c2" providerId="ADAL" clId="{A9FDFAB5-E184-4435-9914-48068F5C2F31}" dt="2022-08-02T04:39:12.156" v="626" actId="478"/>
          <ac:picMkLst>
            <pc:docMk/>
            <pc:sldMk cId="3113990158" sldId="877"/>
            <ac:picMk id="20" creationId="{F05A5D4F-B7B5-4AE8-C905-5699B2EF89F0}"/>
          </ac:picMkLst>
        </pc:picChg>
        <pc:picChg chg="del mod replST">
          <ac:chgData name="dbfrud2@mail.ulsan.ac.kr" userId="19a9432c-eb02-4076-b2c3-546b7c2e22c2" providerId="ADAL" clId="{A9FDFAB5-E184-4435-9914-48068F5C2F31}" dt="2022-08-02T04:37:45.961" v="579" actId="478"/>
          <ac:picMkLst>
            <pc:docMk/>
            <pc:sldMk cId="3113990158" sldId="877"/>
            <ac:picMk id="25" creationId="{7437BA3A-FA8B-4201-D790-395ED2D8087F}"/>
          </ac:picMkLst>
        </pc:picChg>
        <pc:picChg chg="del mod ord replST">
          <ac:chgData name="dbfrud2@mail.ulsan.ac.kr" userId="19a9432c-eb02-4076-b2c3-546b7c2e22c2" providerId="ADAL" clId="{A9FDFAB5-E184-4435-9914-48068F5C2F31}" dt="2022-08-02T04:37:54.088" v="610" actId="478"/>
          <ac:picMkLst>
            <pc:docMk/>
            <pc:sldMk cId="3113990158" sldId="877"/>
            <ac:picMk id="27" creationId="{0028553C-2698-429A-7C7B-2FCB9D409DE0}"/>
          </ac:picMkLst>
        </pc:picChg>
        <pc:picChg chg="mod ord replST">
          <ac:chgData name="dbfrud2@mail.ulsan.ac.kr" userId="19a9432c-eb02-4076-b2c3-546b7c2e22c2" providerId="ADAL" clId="{A9FDFAB5-E184-4435-9914-48068F5C2F31}" dt="2022-08-02T04:39:07.489" v="625" actId="1076"/>
          <ac:picMkLst>
            <pc:docMk/>
            <pc:sldMk cId="3113990158" sldId="877"/>
            <ac:picMk id="29" creationId="{382ABA10-8C0C-9AEF-8120-670E114FDB73}"/>
          </ac:picMkLst>
        </pc:picChg>
        <pc:picChg chg="mod replST">
          <ac:chgData name="dbfrud2@mail.ulsan.ac.kr" userId="19a9432c-eb02-4076-b2c3-546b7c2e22c2" providerId="ADAL" clId="{A9FDFAB5-E184-4435-9914-48068F5C2F31}" dt="2022-08-02T04:40:45.874" v="732" actId="1076"/>
          <ac:picMkLst>
            <pc:docMk/>
            <pc:sldMk cId="3113990158" sldId="877"/>
            <ac:picMk id="42" creationId="{B141C1A3-00A7-1EAA-DC84-18B3DF0D0CC2}"/>
          </ac:picMkLst>
        </pc:picChg>
        <pc:cxnChg chg="add mod">
          <ac:chgData name="dbfrud2@mail.ulsan.ac.kr" userId="19a9432c-eb02-4076-b2c3-546b7c2e22c2" providerId="ADAL" clId="{A9FDFAB5-E184-4435-9914-48068F5C2F31}" dt="2022-08-02T04:39:07.489" v="625" actId="1076"/>
          <ac:cxnSpMkLst>
            <pc:docMk/>
            <pc:sldMk cId="3113990158" sldId="877"/>
            <ac:cxnSpMk id="22" creationId="{E4093F6A-68ED-B5AE-7728-FC68167C77F4}"/>
          </ac:cxnSpMkLst>
        </pc:cxnChg>
        <pc:cxnChg chg="add mod">
          <ac:chgData name="dbfrud2@mail.ulsan.ac.kr" userId="19a9432c-eb02-4076-b2c3-546b7c2e22c2" providerId="ADAL" clId="{A9FDFAB5-E184-4435-9914-48068F5C2F31}" dt="2022-08-02T04:39:07.489" v="625" actId="1076"/>
          <ac:cxnSpMkLst>
            <pc:docMk/>
            <pc:sldMk cId="3113990158" sldId="877"/>
            <ac:cxnSpMk id="23" creationId="{36AB4EA7-CECA-7A66-31A1-16C8DA77692E}"/>
          </ac:cxnSpMkLst>
        </pc:cxnChg>
        <pc:cxnChg chg="add mod">
          <ac:chgData name="dbfrud2@mail.ulsan.ac.kr" userId="19a9432c-eb02-4076-b2c3-546b7c2e22c2" providerId="ADAL" clId="{A9FDFAB5-E184-4435-9914-48068F5C2F31}" dt="2022-08-02T04:39:07.489" v="625" actId="1076"/>
          <ac:cxnSpMkLst>
            <pc:docMk/>
            <pc:sldMk cId="3113990158" sldId="877"/>
            <ac:cxnSpMk id="30" creationId="{21AA5C31-AE30-0C28-6466-2D3567E1CB12}"/>
          </ac:cxnSpMkLst>
        </pc:cxnChg>
        <pc:cxnChg chg="add mod">
          <ac:chgData name="dbfrud2@mail.ulsan.ac.kr" userId="19a9432c-eb02-4076-b2c3-546b7c2e22c2" providerId="ADAL" clId="{A9FDFAB5-E184-4435-9914-48068F5C2F31}" dt="2022-08-02T04:39:07.489" v="625" actId="1076"/>
          <ac:cxnSpMkLst>
            <pc:docMk/>
            <pc:sldMk cId="3113990158" sldId="877"/>
            <ac:cxnSpMk id="32" creationId="{530B24B0-32A8-79A7-12C9-C5CD2BE3718D}"/>
          </ac:cxnSpMkLst>
        </pc:cxnChg>
        <pc:cxnChg chg="add del mod">
          <ac:chgData name="dbfrud2@mail.ulsan.ac.kr" userId="19a9432c-eb02-4076-b2c3-546b7c2e22c2" providerId="ADAL" clId="{A9FDFAB5-E184-4435-9914-48068F5C2F31}" dt="2022-08-02T04:38:57.162" v="624" actId="478"/>
          <ac:cxnSpMkLst>
            <pc:docMk/>
            <pc:sldMk cId="3113990158" sldId="877"/>
            <ac:cxnSpMk id="33" creationId="{FC92A157-FE4A-E8D8-0856-B74E60B8C2D0}"/>
          </ac:cxnSpMkLst>
        </pc:cxnChg>
        <pc:cxnChg chg="add mod">
          <ac:chgData name="dbfrud2@mail.ulsan.ac.kr" userId="19a9432c-eb02-4076-b2c3-546b7c2e22c2" providerId="ADAL" clId="{A9FDFAB5-E184-4435-9914-48068F5C2F31}" dt="2022-08-02T04:40:25.927" v="706" actId="1582"/>
          <ac:cxnSpMkLst>
            <pc:docMk/>
            <pc:sldMk cId="3113990158" sldId="877"/>
            <ac:cxnSpMk id="36" creationId="{315DF11D-9614-78C0-4B12-ECAD486147AB}"/>
          </ac:cxnSpMkLst>
        </pc:cxnChg>
        <pc:cxnChg chg="add mod">
          <ac:chgData name="dbfrud2@mail.ulsan.ac.kr" userId="19a9432c-eb02-4076-b2c3-546b7c2e22c2" providerId="ADAL" clId="{A9FDFAB5-E184-4435-9914-48068F5C2F31}" dt="2022-08-02T04:40:25.927" v="706" actId="1582"/>
          <ac:cxnSpMkLst>
            <pc:docMk/>
            <pc:sldMk cId="3113990158" sldId="877"/>
            <ac:cxnSpMk id="37" creationId="{5DE54693-4512-1713-026F-41E89E25003F}"/>
          </ac:cxnSpMkLst>
        </pc:cxnChg>
        <pc:cxnChg chg="add mod">
          <ac:chgData name="dbfrud2@mail.ulsan.ac.kr" userId="19a9432c-eb02-4076-b2c3-546b7c2e22c2" providerId="ADAL" clId="{A9FDFAB5-E184-4435-9914-48068F5C2F31}" dt="2022-08-02T04:40:25.927" v="706" actId="1582"/>
          <ac:cxnSpMkLst>
            <pc:docMk/>
            <pc:sldMk cId="3113990158" sldId="877"/>
            <ac:cxnSpMk id="38" creationId="{397D3040-DC9A-A6B3-0D7C-5F6D0EE22C83}"/>
          </ac:cxnSpMkLst>
        </pc:cxnChg>
        <pc:cxnChg chg="add mod">
          <ac:chgData name="dbfrud2@mail.ulsan.ac.kr" userId="19a9432c-eb02-4076-b2c3-546b7c2e22c2" providerId="ADAL" clId="{A9FDFAB5-E184-4435-9914-48068F5C2F31}" dt="2022-08-02T04:40:25.927" v="706" actId="1582"/>
          <ac:cxnSpMkLst>
            <pc:docMk/>
            <pc:sldMk cId="3113990158" sldId="877"/>
            <ac:cxnSpMk id="40" creationId="{08F3234B-04E0-DFAE-B57C-E616FAA55CCA}"/>
          </ac:cxnSpMkLst>
        </pc:cxnChg>
      </pc:sldChg>
      <pc:sldChg chg="addSp delSp modSp new mod">
        <pc:chgData name="dbfrud2@mail.ulsan.ac.kr" userId="19a9432c-eb02-4076-b2c3-546b7c2e22c2" providerId="ADAL" clId="{A9FDFAB5-E184-4435-9914-48068F5C2F31}" dt="2022-08-02T04:55:32.567" v="1204" actId="962"/>
        <pc:sldMkLst>
          <pc:docMk/>
          <pc:sldMk cId="50618259" sldId="878"/>
        </pc:sldMkLst>
        <pc:spChg chg="mod">
          <ac:chgData name="dbfrud2@mail.ulsan.ac.kr" userId="19a9432c-eb02-4076-b2c3-546b7c2e22c2" providerId="ADAL" clId="{A9FDFAB5-E184-4435-9914-48068F5C2F31}" dt="2022-08-02T04:54:35.835" v="1146" actId="20577"/>
          <ac:spMkLst>
            <pc:docMk/>
            <pc:sldMk cId="50618259" sldId="878"/>
            <ac:spMk id="2" creationId="{890023DC-0BAD-F3EE-1E93-FE2C689D0A5A}"/>
          </ac:spMkLst>
        </pc:spChg>
        <pc:spChg chg="mod">
          <ac:chgData name="dbfrud2@mail.ulsan.ac.kr" userId="19a9432c-eb02-4076-b2c3-546b7c2e22c2" providerId="ADAL" clId="{A9FDFAB5-E184-4435-9914-48068F5C2F31}" dt="2022-08-02T04:55:32.562" v="1178" actId="368"/>
          <ac:spMkLst>
            <pc:docMk/>
            <pc:sldMk cId="50618259" sldId="878"/>
            <ac:spMk id="3" creationId="{34E48BFC-D636-05F3-00B8-81B86793B06E}"/>
          </ac:spMkLst>
        </pc:spChg>
        <pc:spChg chg="add mod">
          <ac:chgData name="dbfrud2@mail.ulsan.ac.kr" userId="19a9432c-eb02-4076-b2c3-546b7c2e22c2" providerId="ADAL" clId="{A9FDFAB5-E184-4435-9914-48068F5C2F31}" dt="2022-08-02T04:48:49.286" v="876" actId="1076"/>
          <ac:spMkLst>
            <pc:docMk/>
            <pc:sldMk cId="50618259" sldId="878"/>
            <ac:spMk id="5" creationId="{B6CEF719-63CE-E350-4B1F-1D4A19EE7376}"/>
          </ac:spMkLst>
        </pc:spChg>
        <pc:spChg chg="add mod">
          <ac:chgData name="dbfrud2@mail.ulsan.ac.kr" userId="19a9432c-eb02-4076-b2c3-546b7c2e22c2" providerId="ADAL" clId="{A9FDFAB5-E184-4435-9914-48068F5C2F31}" dt="2022-08-02T04:48:49.286" v="876" actId="1076"/>
          <ac:spMkLst>
            <pc:docMk/>
            <pc:sldMk cId="50618259" sldId="878"/>
            <ac:spMk id="6" creationId="{994A429F-ABB3-5C15-6AD5-2DE2A34A8AE4}"/>
          </ac:spMkLst>
        </pc:spChg>
        <pc:spChg chg="add del mod">
          <ac:chgData name="dbfrud2@mail.ulsan.ac.kr" userId="19a9432c-eb02-4076-b2c3-546b7c2e22c2" providerId="ADAL" clId="{A9FDFAB5-E184-4435-9914-48068F5C2F31}" dt="2022-08-02T04:42:00.428" v="747" actId="478"/>
          <ac:spMkLst>
            <pc:docMk/>
            <pc:sldMk cId="50618259" sldId="878"/>
            <ac:spMk id="7" creationId="{84898144-F61C-EA9E-CFC1-52BE07889D01}"/>
          </ac:spMkLst>
        </pc:spChg>
        <pc:spChg chg="add mod">
          <ac:chgData name="dbfrud2@mail.ulsan.ac.kr" userId="19a9432c-eb02-4076-b2c3-546b7c2e22c2" providerId="ADAL" clId="{A9FDFAB5-E184-4435-9914-48068F5C2F31}" dt="2022-08-02T04:43:14.151" v="749" actId="1076"/>
          <ac:spMkLst>
            <pc:docMk/>
            <pc:sldMk cId="50618259" sldId="878"/>
            <ac:spMk id="8" creationId="{2D3E5DE8-8B17-9619-8B1E-59C129413CC7}"/>
          </ac:spMkLst>
        </pc:spChg>
        <pc:spChg chg="add mod">
          <ac:chgData name="dbfrud2@mail.ulsan.ac.kr" userId="19a9432c-eb02-4076-b2c3-546b7c2e22c2" providerId="ADAL" clId="{A9FDFAB5-E184-4435-9914-48068F5C2F31}" dt="2022-08-02T04:43:14.151" v="749" actId="1076"/>
          <ac:spMkLst>
            <pc:docMk/>
            <pc:sldMk cId="50618259" sldId="878"/>
            <ac:spMk id="9" creationId="{7537ACFA-03E9-ACC1-F66F-64A674F4D5D4}"/>
          </ac:spMkLst>
        </pc:spChg>
        <pc:spChg chg="add mod">
          <ac:chgData name="dbfrud2@mail.ulsan.ac.kr" userId="19a9432c-eb02-4076-b2c3-546b7c2e22c2" providerId="ADAL" clId="{A9FDFAB5-E184-4435-9914-48068F5C2F31}" dt="2022-08-02T04:47:58.602" v="833" actId="1076"/>
          <ac:spMkLst>
            <pc:docMk/>
            <pc:sldMk cId="50618259" sldId="878"/>
            <ac:spMk id="13" creationId="{DB2D81EF-B2F5-967C-A730-E4F645F6C4C2}"/>
          </ac:spMkLst>
        </pc:spChg>
        <pc:spChg chg="add mod">
          <ac:chgData name="dbfrud2@mail.ulsan.ac.kr" userId="19a9432c-eb02-4076-b2c3-546b7c2e22c2" providerId="ADAL" clId="{A9FDFAB5-E184-4435-9914-48068F5C2F31}" dt="2022-08-02T04:44:29.643" v="762" actId="1076"/>
          <ac:spMkLst>
            <pc:docMk/>
            <pc:sldMk cId="50618259" sldId="878"/>
            <ac:spMk id="14" creationId="{13B88B26-8769-3B4E-2C43-87CACF1BC743}"/>
          </ac:spMkLst>
        </pc:spChg>
        <pc:spChg chg="add del mod">
          <ac:chgData name="dbfrud2@mail.ulsan.ac.kr" userId="19a9432c-eb02-4076-b2c3-546b7c2e22c2" providerId="ADAL" clId="{A9FDFAB5-E184-4435-9914-48068F5C2F31}" dt="2022-08-02T04:45:22.163" v="800" actId="478"/>
          <ac:spMkLst>
            <pc:docMk/>
            <pc:sldMk cId="50618259" sldId="878"/>
            <ac:spMk id="15" creationId="{17819D67-6110-78FB-3EB7-F2037B7A4747}"/>
          </ac:spMkLst>
        </pc:spChg>
        <pc:spChg chg="add mod">
          <ac:chgData name="dbfrud2@mail.ulsan.ac.kr" userId="19a9432c-eb02-4076-b2c3-546b7c2e22c2" providerId="ADAL" clId="{A9FDFAB5-E184-4435-9914-48068F5C2F31}" dt="2022-08-02T04:47:41.659" v="827" actId="1076"/>
          <ac:spMkLst>
            <pc:docMk/>
            <pc:sldMk cId="50618259" sldId="878"/>
            <ac:spMk id="16" creationId="{3EAE3A3B-42F1-B23B-8331-C9C09930BC19}"/>
          </ac:spMkLst>
        </pc:spChg>
        <pc:spChg chg="add mod">
          <ac:chgData name="dbfrud2@mail.ulsan.ac.kr" userId="19a9432c-eb02-4076-b2c3-546b7c2e22c2" providerId="ADAL" clId="{A9FDFAB5-E184-4435-9914-48068F5C2F31}" dt="2022-08-02T04:47:41.659" v="827" actId="1076"/>
          <ac:spMkLst>
            <pc:docMk/>
            <pc:sldMk cId="50618259" sldId="878"/>
            <ac:spMk id="17" creationId="{CE2AA5C4-AF08-DFD6-6D0B-73BCC273689D}"/>
          </ac:spMkLst>
        </pc:spChg>
        <pc:spChg chg="add mod">
          <ac:chgData name="dbfrud2@mail.ulsan.ac.kr" userId="19a9432c-eb02-4076-b2c3-546b7c2e22c2" providerId="ADAL" clId="{A9FDFAB5-E184-4435-9914-48068F5C2F31}" dt="2022-08-02T04:47:41.659" v="827" actId="1076"/>
          <ac:spMkLst>
            <pc:docMk/>
            <pc:sldMk cId="50618259" sldId="878"/>
            <ac:spMk id="18" creationId="{BEED28FE-89F1-1B7B-3833-85A3D8BBF956}"/>
          </ac:spMkLst>
        </pc:spChg>
        <pc:spChg chg="add mod">
          <ac:chgData name="dbfrud2@mail.ulsan.ac.kr" userId="19a9432c-eb02-4076-b2c3-546b7c2e22c2" providerId="ADAL" clId="{A9FDFAB5-E184-4435-9914-48068F5C2F31}" dt="2022-08-02T04:47:24.604" v="824" actId="113"/>
          <ac:spMkLst>
            <pc:docMk/>
            <pc:sldMk cId="50618259" sldId="878"/>
            <ac:spMk id="23" creationId="{D3A9E0D8-B89D-60A9-5BF5-109A7C941969}"/>
          </ac:spMkLst>
        </pc:spChg>
        <pc:spChg chg="add del mod">
          <ac:chgData name="dbfrud2@mail.ulsan.ac.kr" userId="19a9432c-eb02-4076-b2c3-546b7c2e22c2" providerId="ADAL" clId="{A9FDFAB5-E184-4435-9914-48068F5C2F31}" dt="2022-08-02T04:47:01.424" v="816" actId="478"/>
          <ac:spMkLst>
            <pc:docMk/>
            <pc:sldMk cId="50618259" sldId="878"/>
            <ac:spMk id="24" creationId="{AE8FE6C0-5CEE-D8B5-7105-74E407207981}"/>
          </ac:spMkLst>
        </pc:spChg>
        <pc:spChg chg="add del mod">
          <ac:chgData name="dbfrud2@mail.ulsan.ac.kr" userId="19a9432c-eb02-4076-b2c3-546b7c2e22c2" providerId="ADAL" clId="{A9FDFAB5-E184-4435-9914-48068F5C2F31}" dt="2022-08-02T04:47:13.230" v="821" actId="478"/>
          <ac:spMkLst>
            <pc:docMk/>
            <pc:sldMk cId="50618259" sldId="878"/>
            <ac:spMk id="25" creationId="{EA940FC6-E42B-2F26-7578-2063C0E7E701}"/>
          </ac:spMkLst>
        </pc:spChg>
        <pc:spChg chg="add mod">
          <ac:chgData name="dbfrud2@mail.ulsan.ac.kr" userId="19a9432c-eb02-4076-b2c3-546b7c2e22c2" providerId="ADAL" clId="{A9FDFAB5-E184-4435-9914-48068F5C2F31}" dt="2022-08-02T04:44:37.311" v="764" actId="1076"/>
          <ac:spMkLst>
            <pc:docMk/>
            <pc:sldMk cId="50618259" sldId="878"/>
            <ac:spMk id="40" creationId="{488CAC82-64B9-9C3E-9266-30AE8D0AA344}"/>
          </ac:spMkLst>
        </pc:spChg>
        <pc:spChg chg="add mod">
          <ac:chgData name="dbfrud2@mail.ulsan.ac.kr" userId="19a9432c-eb02-4076-b2c3-546b7c2e22c2" providerId="ADAL" clId="{A9FDFAB5-E184-4435-9914-48068F5C2F31}" dt="2022-08-02T04:46:59.203" v="815" actId="1076"/>
          <ac:spMkLst>
            <pc:docMk/>
            <pc:sldMk cId="50618259" sldId="878"/>
            <ac:spMk id="48" creationId="{4C1BA36F-5CE0-85B9-5669-0DC3FF4F4234}"/>
          </ac:spMkLst>
        </pc:spChg>
        <pc:spChg chg="add mod">
          <ac:chgData name="dbfrud2@mail.ulsan.ac.kr" userId="19a9432c-eb02-4076-b2c3-546b7c2e22c2" providerId="ADAL" clId="{A9FDFAB5-E184-4435-9914-48068F5C2F31}" dt="2022-08-02T04:47:11.043" v="820" actId="1076"/>
          <ac:spMkLst>
            <pc:docMk/>
            <pc:sldMk cId="50618259" sldId="878"/>
            <ac:spMk id="51" creationId="{6DB2324A-4AC8-3DA3-61FB-95C60100A461}"/>
          </ac:spMkLst>
        </pc:spChg>
        <pc:picChg chg="add mod">
          <ac:chgData name="dbfrud2@mail.ulsan.ac.kr" userId="19a9432c-eb02-4076-b2c3-546b7c2e22c2" providerId="ADAL" clId="{A9FDFAB5-E184-4435-9914-48068F5C2F31}" dt="2022-08-02T04:43:14.151" v="749" actId="1076"/>
          <ac:picMkLst>
            <pc:docMk/>
            <pc:sldMk cId="50618259" sldId="878"/>
            <ac:picMk id="30" creationId="{B32D5DD6-C966-EE25-A32E-5C12615FA48A}"/>
          </ac:picMkLst>
        </pc:picChg>
        <pc:picChg chg="add mod">
          <ac:chgData name="dbfrud2@mail.ulsan.ac.kr" userId="19a9432c-eb02-4076-b2c3-546b7c2e22c2" providerId="ADAL" clId="{A9FDFAB5-E184-4435-9914-48068F5C2F31}" dt="2022-08-02T04:43:14.151" v="749" actId="1076"/>
          <ac:picMkLst>
            <pc:docMk/>
            <pc:sldMk cId="50618259" sldId="878"/>
            <ac:picMk id="31" creationId="{59A56FD4-2EB9-8651-1104-46545553A159}"/>
          </ac:picMkLst>
        </pc:picChg>
        <pc:picChg chg="add mod">
          <ac:chgData name="dbfrud2@mail.ulsan.ac.kr" userId="19a9432c-eb02-4076-b2c3-546b7c2e22c2" providerId="ADAL" clId="{A9FDFAB5-E184-4435-9914-48068F5C2F31}" dt="2022-08-02T04:46:31.653" v="812" actId="1076"/>
          <ac:picMkLst>
            <pc:docMk/>
            <pc:sldMk cId="50618259" sldId="878"/>
            <ac:picMk id="32" creationId="{C8995CBF-25BF-F3A1-3E23-F397EABA7D21}"/>
          </ac:picMkLst>
        </pc:picChg>
        <pc:picChg chg="add mod">
          <ac:chgData name="dbfrud2@mail.ulsan.ac.kr" userId="19a9432c-eb02-4076-b2c3-546b7c2e22c2" providerId="ADAL" clId="{A9FDFAB5-E184-4435-9914-48068F5C2F31}" dt="2022-08-02T04:43:14.151" v="749" actId="1076"/>
          <ac:picMkLst>
            <pc:docMk/>
            <pc:sldMk cId="50618259" sldId="878"/>
            <ac:picMk id="34" creationId="{069AFFFA-8B55-E04C-5F96-55D4811FB78F}"/>
          </ac:picMkLst>
        </pc:picChg>
        <pc:picChg chg="add mod">
          <ac:chgData name="dbfrud2@mail.ulsan.ac.kr" userId="19a9432c-eb02-4076-b2c3-546b7c2e22c2" providerId="ADAL" clId="{A9FDFAB5-E184-4435-9914-48068F5C2F31}" dt="2022-08-02T04:43:14.151" v="749" actId="1076"/>
          <ac:picMkLst>
            <pc:docMk/>
            <pc:sldMk cId="50618259" sldId="878"/>
            <ac:picMk id="35" creationId="{B2405FA8-791A-1072-B87F-C74ACD193C91}"/>
          </ac:picMkLst>
        </pc:picChg>
        <pc:picChg chg="mod replST">
          <ac:chgData name="dbfrud2@mail.ulsan.ac.kr" userId="19a9432c-eb02-4076-b2c3-546b7c2e22c2" providerId="ADAL" clId="{A9FDFAB5-E184-4435-9914-48068F5C2F31}" dt="2022-08-02T04:47:41.659" v="827" actId="1076"/>
          <ac:picMkLst>
            <pc:docMk/>
            <pc:sldMk cId="50618259" sldId="878"/>
            <ac:picMk id="42" creationId="{F43F2B32-EB3C-F4D4-6315-6740CF3F4514}"/>
          </ac:picMkLst>
        </pc:picChg>
        <pc:picChg chg="add mod">
          <ac:chgData name="dbfrud2@mail.ulsan.ac.kr" userId="19a9432c-eb02-4076-b2c3-546b7c2e22c2" providerId="ADAL" clId="{A9FDFAB5-E184-4435-9914-48068F5C2F31}" dt="2022-08-02T04:47:41.659" v="827" actId="1076"/>
          <ac:picMkLst>
            <pc:docMk/>
            <pc:sldMk cId="50618259" sldId="878"/>
            <ac:picMk id="43" creationId="{D43EBD73-55E2-1674-9A5C-79FB3B77EAB9}"/>
          </ac:picMkLst>
        </pc:picChg>
        <pc:picChg chg="add mod">
          <ac:chgData name="dbfrud2@mail.ulsan.ac.kr" userId="19a9432c-eb02-4076-b2c3-546b7c2e22c2" providerId="ADAL" clId="{A9FDFAB5-E184-4435-9914-48068F5C2F31}" dt="2022-08-02T04:46:35.341" v="813" actId="571"/>
          <ac:picMkLst>
            <pc:docMk/>
            <pc:sldMk cId="50618259" sldId="878"/>
            <ac:picMk id="47" creationId="{C44F3E31-6072-AF9B-C10A-111B9CAF3DC7}"/>
          </ac:picMkLst>
        </pc:picChg>
        <pc:picChg chg="add mod">
          <ac:chgData name="dbfrud2@mail.ulsan.ac.kr" userId="19a9432c-eb02-4076-b2c3-546b7c2e22c2" providerId="ADAL" clId="{A9FDFAB5-E184-4435-9914-48068F5C2F31}" dt="2022-08-02T04:46:59.203" v="815" actId="1076"/>
          <ac:picMkLst>
            <pc:docMk/>
            <pc:sldMk cId="50618259" sldId="878"/>
            <ac:picMk id="49" creationId="{A2999BA1-AFEE-E407-8B78-26FB3095F987}"/>
          </ac:picMkLst>
        </pc:picChg>
        <pc:picChg chg="add del mod">
          <ac:chgData name="dbfrud2@mail.ulsan.ac.kr" userId="19a9432c-eb02-4076-b2c3-546b7c2e22c2" providerId="ADAL" clId="{A9FDFAB5-E184-4435-9914-48068F5C2F31}" dt="2022-08-02T04:48:43.555" v="872" actId="478"/>
          <ac:picMkLst>
            <pc:docMk/>
            <pc:sldMk cId="50618259" sldId="878"/>
            <ac:picMk id="61" creationId="{B6445517-AF09-831B-30A5-8C77D4648B17}"/>
          </ac:picMkLst>
        </pc:picChg>
        <pc:picChg chg="mod ord replST">
          <ac:chgData name="dbfrud2@mail.ulsan.ac.kr" userId="19a9432c-eb02-4076-b2c3-546b7c2e22c2" providerId="ADAL" clId="{A9FDFAB5-E184-4435-9914-48068F5C2F31}" dt="2022-08-02T04:48:46.623" v="875" actId="1076"/>
          <ac:picMkLst>
            <pc:docMk/>
            <pc:sldMk cId="50618259" sldId="878"/>
            <ac:picMk id="63" creationId="{3B47A712-13EA-79B6-B21A-54284467DBA6}"/>
          </ac:picMkLst>
        </pc:picChg>
        <pc:picChg chg="add del mod">
          <ac:chgData name="dbfrud2@mail.ulsan.ac.kr" userId="19a9432c-eb02-4076-b2c3-546b7c2e22c2" providerId="ADAL" clId="{A9FDFAB5-E184-4435-9914-48068F5C2F31}" dt="2022-08-02T04:49:06.771" v="911" actId="478"/>
          <ac:picMkLst>
            <pc:docMk/>
            <pc:sldMk cId="50618259" sldId="878"/>
            <ac:picMk id="64" creationId="{5387EE7D-743A-8397-F65C-0645C3F8CC58}"/>
          </ac:picMkLst>
        </pc:picChg>
        <pc:picChg chg="del mod ord replST">
          <ac:chgData name="dbfrud2@mail.ulsan.ac.kr" userId="19a9432c-eb02-4076-b2c3-546b7c2e22c2" providerId="ADAL" clId="{A9FDFAB5-E184-4435-9914-48068F5C2F31}" dt="2022-08-02T04:51:25.999" v="1000" actId="478"/>
          <ac:picMkLst>
            <pc:docMk/>
            <pc:sldMk cId="50618259" sldId="878"/>
            <ac:picMk id="66" creationId="{9BC2DF1A-EC20-0CE1-00E0-DAB63C79B3D7}"/>
          </ac:picMkLst>
        </pc:picChg>
        <pc:picChg chg="mod replST">
          <ac:chgData name="dbfrud2@mail.ulsan.ac.kr" userId="19a9432c-eb02-4076-b2c3-546b7c2e22c2" providerId="ADAL" clId="{A9FDFAB5-E184-4435-9914-48068F5C2F31}" dt="2022-08-02T04:52:07.625" v="1011" actId="1076"/>
          <ac:picMkLst>
            <pc:docMk/>
            <pc:sldMk cId="50618259" sldId="878"/>
            <ac:picMk id="81" creationId="{1C5B6543-7BD2-52D6-5B3A-207D5401AF5C}"/>
          </ac:picMkLst>
        </pc:picChg>
        <pc:picChg chg="add mod">
          <ac:chgData name="dbfrud2@mail.ulsan.ac.kr" userId="19a9432c-eb02-4076-b2c3-546b7c2e22c2" providerId="ADAL" clId="{A9FDFAB5-E184-4435-9914-48068F5C2F31}" dt="2022-08-02T04:52:13.503" v="1012" actId="1076"/>
          <ac:picMkLst>
            <pc:docMk/>
            <pc:sldMk cId="50618259" sldId="878"/>
            <ac:picMk id="82" creationId="{BEA4C506-5F8F-9C47-7636-B84F3361A7B1}"/>
          </ac:picMkLst>
        </pc:picChg>
        <pc:picChg chg="add mod">
          <ac:chgData name="dbfrud2@mail.ulsan.ac.kr" userId="19a9432c-eb02-4076-b2c3-546b7c2e22c2" providerId="ADAL" clId="{A9FDFAB5-E184-4435-9914-48068F5C2F31}" dt="2022-08-02T04:52:07.625" v="1011" actId="1076"/>
          <ac:picMkLst>
            <pc:docMk/>
            <pc:sldMk cId="50618259" sldId="878"/>
            <ac:picMk id="83" creationId="{0481558A-E05C-96E9-D65F-BEB3CFA19B9B}"/>
          </ac:picMkLst>
        </pc:picChg>
        <pc:picChg chg="mod ord replST">
          <ac:chgData name="dbfrud2@mail.ulsan.ac.kr" userId="19a9432c-eb02-4076-b2c3-546b7c2e22c2" providerId="ADAL" clId="{A9FDFAB5-E184-4435-9914-48068F5C2F31}" dt="2022-08-02T04:51:31.526" v="1004" actId="1076"/>
          <ac:picMkLst>
            <pc:docMk/>
            <pc:sldMk cId="50618259" sldId="878"/>
            <ac:picMk id="85" creationId="{32BDC06D-37BD-F3DB-5C05-59358BFC3380}"/>
          </ac:picMkLst>
        </pc:picChg>
        <pc:picChg chg="mod replST">
          <ac:chgData name="dbfrud2@mail.ulsan.ac.kr" userId="19a9432c-eb02-4076-b2c3-546b7c2e22c2" providerId="ADAL" clId="{A9FDFAB5-E184-4435-9914-48068F5C2F31}" dt="2022-08-02T04:55:19.361" v="1172" actId="1076"/>
          <ac:picMkLst>
            <pc:docMk/>
            <pc:sldMk cId="50618259" sldId="878"/>
            <ac:picMk id="93" creationId="{34E90145-518C-C185-0C60-8CE80DA09C22}"/>
          </ac:picMkLst>
        </pc:picChg>
        <pc:picChg chg="add del mod">
          <ac:chgData name="dbfrud2@mail.ulsan.ac.kr" userId="19a9432c-eb02-4076-b2c3-546b7c2e22c2" providerId="ADAL" clId="{A9FDFAB5-E184-4435-9914-48068F5C2F31}" dt="2022-08-02T04:55:32.566" v="1202" actId="478"/>
          <ac:picMkLst>
            <pc:docMk/>
            <pc:sldMk cId="50618259" sldId="878"/>
            <ac:picMk id="94" creationId="{151E5EEA-20C0-24E8-1A75-B2FA0D268DB4}"/>
          </ac:picMkLst>
        </pc:picChg>
        <pc:picChg chg="mod ord replST">
          <ac:chgData name="dbfrud2@mail.ulsan.ac.kr" userId="19a9432c-eb02-4076-b2c3-546b7c2e22c2" providerId="ADAL" clId="{A9FDFAB5-E184-4435-9914-48068F5C2F31}" dt="2022-08-02T04:55:32.567" v="1204" actId="962"/>
          <ac:picMkLst>
            <pc:docMk/>
            <pc:sldMk cId="50618259" sldId="878"/>
            <ac:picMk id="96" creationId="{8DDA6CCD-6E01-3991-E01C-2E88CD43FF5D}"/>
          </ac:picMkLst>
        </pc:picChg>
        <pc:cxnChg chg="add mod">
          <ac:chgData name="dbfrud2@mail.ulsan.ac.kr" userId="19a9432c-eb02-4076-b2c3-546b7c2e22c2" providerId="ADAL" clId="{A9FDFAB5-E184-4435-9914-48068F5C2F31}" dt="2022-08-02T04:48:28.177" v="839" actId="1582"/>
          <ac:cxnSpMkLst>
            <pc:docMk/>
            <pc:sldMk cId="50618259" sldId="878"/>
            <ac:cxnSpMk id="10" creationId="{A169714A-7E71-0DAA-B976-5C4E31440F2F}"/>
          </ac:cxnSpMkLst>
        </pc:cxnChg>
        <pc:cxnChg chg="add del mod">
          <ac:chgData name="dbfrud2@mail.ulsan.ac.kr" userId="19a9432c-eb02-4076-b2c3-546b7c2e22c2" providerId="ADAL" clId="{A9FDFAB5-E184-4435-9914-48068F5C2F31}" dt="2022-08-02T04:43:30.666" v="751" actId="478"/>
          <ac:cxnSpMkLst>
            <pc:docMk/>
            <pc:sldMk cId="50618259" sldId="878"/>
            <ac:cxnSpMk id="11" creationId="{05E9869B-537A-D6E2-3211-DB65C37598AB}"/>
          </ac:cxnSpMkLst>
        </pc:cxnChg>
        <pc:cxnChg chg="add del mod">
          <ac:chgData name="dbfrud2@mail.ulsan.ac.kr" userId="19a9432c-eb02-4076-b2c3-546b7c2e22c2" providerId="ADAL" clId="{A9FDFAB5-E184-4435-9914-48068F5C2F31}" dt="2022-08-02T04:43:29.283" v="750" actId="478"/>
          <ac:cxnSpMkLst>
            <pc:docMk/>
            <pc:sldMk cId="50618259" sldId="878"/>
            <ac:cxnSpMk id="12" creationId="{E0D5E427-8D2C-1BEA-2195-2E33264785CB}"/>
          </ac:cxnSpMkLst>
        </pc:cxnChg>
        <pc:cxnChg chg="add del mod">
          <ac:chgData name="dbfrud2@mail.ulsan.ac.kr" userId="19a9432c-eb02-4076-b2c3-546b7c2e22c2" providerId="ADAL" clId="{A9FDFAB5-E184-4435-9914-48068F5C2F31}" dt="2022-08-02T04:44:21.095" v="760" actId="478"/>
          <ac:cxnSpMkLst>
            <pc:docMk/>
            <pc:sldMk cId="50618259" sldId="878"/>
            <ac:cxnSpMk id="19" creationId="{44664557-3D7C-79CB-5B33-8A5C77B1EE5F}"/>
          </ac:cxnSpMkLst>
        </pc:cxnChg>
        <pc:cxnChg chg="add del mod">
          <ac:chgData name="dbfrud2@mail.ulsan.ac.kr" userId="19a9432c-eb02-4076-b2c3-546b7c2e22c2" providerId="ADAL" clId="{A9FDFAB5-E184-4435-9914-48068F5C2F31}" dt="2022-08-02T04:48:15.307" v="837" actId="478"/>
          <ac:cxnSpMkLst>
            <pc:docMk/>
            <pc:sldMk cId="50618259" sldId="878"/>
            <ac:cxnSpMk id="20" creationId="{E71C23CB-56AB-B040-21A3-E1BBEC66B29B}"/>
          </ac:cxnSpMkLst>
        </pc:cxnChg>
        <pc:cxnChg chg="add del mod">
          <ac:chgData name="dbfrud2@mail.ulsan.ac.kr" userId="19a9432c-eb02-4076-b2c3-546b7c2e22c2" providerId="ADAL" clId="{A9FDFAB5-E184-4435-9914-48068F5C2F31}" dt="2022-08-02T04:45:26.375" v="801" actId="478"/>
          <ac:cxnSpMkLst>
            <pc:docMk/>
            <pc:sldMk cId="50618259" sldId="878"/>
            <ac:cxnSpMk id="21" creationId="{462621D5-F3DB-061D-18B0-AD2FF8513B26}"/>
          </ac:cxnSpMkLst>
        </pc:cxnChg>
        <pc:cxnChg chg="add mod">
          <ac:chgData name="dbfrud2@mail.ulsan.ac.kr" userId="19a9432c-eb02-4076-b2c3-546b7c2e22c2" providerId="ADAL" clId="{A9FDFAB5-E184-4435-9914-48068F5C2F31}" dt="2022-08-02T04:45:22.163" v="800" actId="478"/>
          <ac:cxnSpMkLst>
            <pc:docMk/>
            <pc:sldMk cId="50618259" sldId="878"/>
            <ac:cxnSpMk id="22" creationId="{859EC9FD-EAD7-959B-0023-53825FD6C069}"/>
          </ac:cxnSpMkLst>
        </pc:cxnChg>
        <pc:cxnChg chg="add mod">
          <ac:chgData name="dbfrud2@mail.ulsan.ac.kr" userId="19a9432c-eb02-4076-b2c3-546b7c2e22c2" providerId="ADAL" clId="{A9FDFAB5-E184-4435-9914-48068F5C2F31}" dt="2022-08-02T04:43:14.151" v="749" actId="1076"/>
          <ac:cxnSpMkLst>
            <pc:docMk/>
            <pc:sldMk cId="50618259" sldId="878"/>
            <ac:cxnSpMk id="26" creationId="{C3F6EA8A-1CC0-1DE8-CC46-3AD452305906}"/>
          </ac:cxnSpMkLst>
        </pc:cxnChg>
        <pc:cxnChg chg="add mod">
          <ac:chgData name="dbfrud2@mail.ulsan.ac.kr" userId="19a9432c-eb02-4076-b2c3-546b7c2e22c2" providerId="ADAL" clId="{A9FDFAB5-E184-4435-9914-48068F5C2F31}" dt="2022-08-02T04:47:11.043" v="820" actId="1076"/>
          <ac:cxnSpMkLst>
            <pc:docMk/>
            <pc:sldMk cId="50618259" sldId="878"/>
            <ac:cxnSpMk id="27" creationId="{22DDA8EC-6B53-6228-99C8-BA005C966B36}"/>
          </ac:cxnSpMkLst>
        </pc:cxnChg>
        <pc:cxnChg chg="add del mod">
          <ac:chgData name="dbfrud2@mail.ulsan.ac.kr" userId="19a9432c-eb02-4076-b2c3-546b7c2e22c2" providerId="ADAL" clId="{A9FDFAB5-E184-4435-9914-48068F5C2F31}" dt="2022-08-02T04:47:13.710" v="822" actId="478"/>
          <ac:cxnSpMkLst>
            <pc:docMk/>
            <pc:sldMk cId="50618259" sldId="878"/>
            <ac:cxnSpMk id="28" creationId="{5576D82E-50C3-2EDB-5778-BF4374995C30}"/>
          </ac:cxnSpMkLst>
        </pc:cxnChg>
        <pc:cxnChg chg="add del mod">
          <ac:chgData name="dbfrud2@mail.ulsan.ac.kr" userId="19a9432c-eb02-4076-b2c3-546b7c2e22c2" providerId="ADAL" clId="{A9FDFAB5-E184-4435-9914-48068F5C2F31}" dt="2022-08-02T04:46:03.648" v="804" actId="478"/>
          <ac:cxnSpMkLst>
            <pc:docMk/>
            <pc:sldMk cId="50618259" sldId="878"/>
            <ac:cxnSpMk id="29" creationId="{7E6579F2-1F84-8D51-8969-E0111AAE5804}"/>
          </ac:cxnSpMkLst>
        </pc:cxnChg>
        <pc:cxnChg chg="add mod">
          <ac:chgData name="dbfrud2@mail.ulsan.ac.kr" userId="19a9432c-eb02-4076-b2c3-546b7c2e22c2" providerId="ADAL" clId="{A9FDFAB5-E184-4435-9914-48068F5C2F31}" dt="2022-08-02T04:46:21.460" v="809" actId="14100"/>
          <ac:cxnSpMkLst>
            <pc:docMk/>
            <pc:sldMk cId="50618259" sldId="878"/>
            <ac:cxnSpMk id="33" creationId="{05E25861-D929-D0EC-2703-D08FB918454D}"/>
          </ac:cxnSpMkLst>
        </pc:cxnChg>
        <pc:cxnChg chg="add del mod">
          <ac:chgData name="dbfrud2@mail.ulsan.ac.kr" userId="19a9432c-eb02-4076-b2c3-546b7c2e22c2" providerId="ADAL" clId="{A9FDFAB5-E184-4435-9914-48068F5C2F31}" dt="2022-08-02T04:48:51.300" v="877" actId="478"/>
          <ac:cxnSpMkLst>
            <pc:docMk/>
            <pc:sldMk cId="50618259" sldId="878"/>
            <ac:cxnSpMk id="36" creationId="{1AE3D925-A3A2-1EFB-E2B9-80D4C635D812}"/>
          </ac:cxnSpMkLst>
        </pc:cxnChg>
        <pc:cxnChg chg="add mod">
          <ac:chgData name="dbfrud2@mail.ulsan.ac.kr" userId="19a9432c-eb02-4076-b2c3-546b7c2e22c2" providerId="ADAL" clId="{A9FDFAB5-E184-4435-9914-48068F5C2F31}" dt="2022-08-02T04:48:23.568" v="838" actId="14100"/>
          <ac:cxnSpMkLst>
            <pc:docMk/>
            <pc:sldMk cId="50618259" sldId="878"/>
            <ac:cxnSpMk id="44" creationId="{AEE07C4D-D5E7-887C-6BF7-53F31EB8210D}"/>
          </ac:cxnSpMkLst>
        </pc:cxnChg>
        <pc:cxnChg chg="add mod">
          <ac:chgData name="dbfrud2@mail.ulsan.ac.kr" userId="19a9432c-eb02-4076-b2c3-546b7c2e22c2" providerId="ADAL" clId="{A9FDFAB5-E184-4435-9914-48068F5C2F31}" dt="2022-08-02T04:47:58.602" v="833" actId="1076"/>
          <ac:cxnSpMkLst>
            <pc:docMk/>
            <pc:sldMk cId="50618259" sldId="878"/>
            <ac:cxnSpMk id="54" creationId="{47459CD8-41BB-3404-4E6C-16AD1B152B16}"/>
          </ac:cxnSpMkLst>
        </pc:cxnChg>
        <pc:cxnChg chg="add mod">
          <ac:chgData name="dbfrud2@mail.ulsan.ac.kr" userId="19a9432c-eb02-4076-b2c3-546b7c2e22c2" providerId="ADAL" clId="{A9FDFAB5-E184-4435-9914-48068F5C2F31}" dt="2022-08-02T04:48:11.136" v="836" actId="1582"/>
          <ac:cxnSpMkLst>
            <pc:docMk/>
            <pc:sldMk cId="50618259" sldId="878"/>
            <ac:cxnSpMk id="59" creationId="{33D73EF5-DCF4-BAA7-9F49-1F7EC402F7B7}"/>
          </ac:cxnSpMkLst>
        </pc:cxnChg>
        <pc:cxnChg chg="add mod">
          <ac:chgData name="dbfrud2@mail.ulsan.ac.kr" userId="19a9432c-eb02-4076-b2c3-546b7c2e22c2" providerId="ADAL" clId="{A9FDFAB5-E184-4435-9914-48068F5C2F31}" dt="2022-08-02T04:51:42.805" v="1008" actId="14100"/>
          <ac:cxnSpMkLst>
            <pc:docMk/>
            <pc:sldMk cId="50618259" sldId="878"/>
            <ac:cxnSpMk id="67" creationId="{A043C8A0-D7C9-8CB3-9FBF-3674B56214CD}"/>
          </ac:cxnSpMkLst>
        </pc:cxnChg>
        <pc:cxnChg chg="add mod">
          <ac:chgData name="dbfrud2@mail.ulsan.ac.kr" userId="19a9432c-eb02-4076-b2c3-546b7c2e22c2" providerId="ADAL" clId="{A9FDFAB5-E184-4435-9914-48068F5C2F31}" dt="2022-08-02T04:51:54.160" v="1009" actId="14100"/>
          <ac:cxnSpMkLst>
            <pc:docMk/>
            <pc:sldMk cId="50618259" sldId="878"/>
            <ac:cxnSpMk id="72" creationId="{A0D9C912-7A44-EA7A-8597-A0D5735A61D3}"/>
          </ac:cxnSpMkLst>
        </pc:cxnChg>
        <pc:cxnChg chg="add mod">
          <ac:chgData name="dbfrud2@mail.ulsan.ac.kr" userId="19a9432c-eb02-4076-b2c3-546b7c2e22c2" providerId="ADAL" clId="{A9FDFAB5-E184-4435-9914-48068F5C2F31}" dt="2022-08-02T04:51:56.920" v="1010" actId="14100"/>
          <ac:cxnSpMkLst>
            <pc:docMk/>
            <pc:sldMk cId="50618259" sldId="878"/>
            <ac:cxnSpMk id="76" creationId="{A63B841B-8D0D-1B73-61B7-9C56FC5DE2D5}"/>
          </ac:cxnSpMkLst>
        </pc:cxnChg>
      </pc:sldChg>
    </pc:docChg>
  </pc:docChgLst>
  <pc:docChgLst>
    <pc:chgData name="dbfrud2@mail.ulsan.ac.kr" userId="19a9432c-eb02-4076-b2c3-546b7c2e22c2" providerId="ADAL" clId="{4754C324-AEFA-409B-842F-44DD4E3DC0B0}"/>
    <pc:docChg chg="custSel addSld delSld modSld">
      <pc:chgData name="dbfrud2@mail.ulsan.ac.kr" userId="19a9432c-eb02-4076-b2c3-546b7c2e22c2" providerId="ADAL" clId="{4754C324-AEFA-409B-842F-44DD4E3DC0B0}" dt="2022-10-25T04:48:37.240" v="335" actId="47"/>
      <pc:docMkLst>
        <pc:docMk/>
      </pc:docMkLst>
      <pc:sldChg chg="modSp mod">
        <pc:chgData name="dbfrud2@mail.ulsan.ac.kr" userId="19a9432c-eb02-4076-b2c3-546b7c2e22c2" providerId="ADAL" clId="{4754C324-AEFA-409B-842F-44DD4E3DC0B0}" dt="2022-10-25T04:30:33.465" v="5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4754C324-AEFA-409B-842F-44DD4E3DC0B0}" dt="2022-10-25T04:30:33.465" v="5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459937490" sldId="29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671442062" sldId="334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4282806570" sldId="335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761311088" sldId="336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627579984" sldId="33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819066722" sldId="33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046142004" sldId="339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107751902" sldId="340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4086757611" sldId="341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020564103" sldId="34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540666700" sldId="34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882279581" sldId="344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157565172" sldId="345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4101086355" sldId="34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480851875" sldId="49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144137443" sldId="49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061926502" sldId="495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653041991" sldId="49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200683411" sldId="500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993599622" sldId="50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815982332" sldId="506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713983374" sldId="50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289629527" sldId="51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928977889" sldId="51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527613349" sldId="515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4049064468" sldId="516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499537397" sldId="51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4031816467" sldId="51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557183346" sldId="519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692314536" sldId="520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657166318" sldId="521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347923407" sldId="52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385365651" sldId="52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989079497" sldId="526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517145123" sldId="52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193540999" sldId="52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662672195" sldId="529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117682174" sldId="530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169448019" sldId="53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93133685" sldId="53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132762291" sldId="534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584433248" sldId="535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539950415" sldId="536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688808250" sldId="53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321946081" sldId="53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920524641" sldId="539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926999660" sldId="540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697916364" sldId="541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4175719419" sldId="54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68184056" sldId="54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633852593" sldId="544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872470936" sldId="545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395173435" sldId="546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123262612" sldId="54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366295330" sldId="54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591283785" sldId="549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998542323" sldId="550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47048371" sldId="55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699039186" sldId="55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42241372" sldId="554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389859952" sldId="55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511141458" sldId="55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058668166" sldId="559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566434396" sldId="560"/>
        </pc:sldMkLst>
      </pc:sldChg>
      <pc:sldChg chg="modSp mod">
        <pc:chgData name="dbfrud2@mail.ulsan.ac.kr" userId="19a9432c-eb02-4076-b2c3-546b7c2e22c2" providerId="ADAL" clId="{4754C324-AEFA-409B-842F-44DD4E3DC0B0}" dt="2022-10-25T04:45:41.350" v="290" actId="6549"/>
        <pc:sldMkLst>
          <pc:docMk/>
          <pc:sldMk cId="3740598981" sldId="561"/>
        </pc:sldMkLst>
        <pc:spChg chg="mod">
          <ac:chgData name="dbfrud2@mail.ulsan.ac.kr" userId="19a9432c-eb02-4076-b2c3-546b7c2e22c2" providerId="ADAL" clId="{4754C324-AEFA-409B-842F-44DD4E3DC0B0}" dt="2022-10-25T04:45:41.350" v="290" actId="6549"/>
          <ac:spMkLst>
            <pc:docMk/>
            <pc:sldMk cId="3740598981" sldId="561"/>
            <ac:spMk id="3" creationId="{4B00C735-6771-4C27-85EC-9156829770D8}"/>
          </ac:spMkLst>
        </pc:spChg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585433257" sldId="60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713007134" sldId="60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643790606" sldId="609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599864954" sldId="610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731177989" sldId="611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623731291" sldId="61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327384258" sldId="61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918984287" sldId="614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65488955" sldId="615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930869120" sldId="619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020953779" sldId="62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218209723" sldId="62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171511369" sldId="624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355545133" sldId="625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152252655" sldId="626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202092374" sldId="62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401270958" sldId="62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098394539" sldId="629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523842498" sldId="631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954966392" sldId="63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974842377" sldId="846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670378925" sldId="85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948516111" sldId="85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753383630" sldId="854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527462721" sldId="855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316779907" sldId="856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850531561" sldId="85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005321897" sldId="85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08162982" sldId="859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1274913715" sldId="860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387613055" sldId="861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4343994" sldId="862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700857083" sldId="863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348149061" sldId="864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2688440728" sldId="865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535945429" sldId="866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518121127" sldId="86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585368073" sldId="868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3113990158" sldId="877"/>
        </pc:sldMkLst>
      </pc:sldChg>
      <pc:sldChg chg="del">
        <pc:chgData name="dbfrud2@mail.ulsan.ac.kr" userId="19a9432c-eb02-4076-b2c3-546b7c2e22c2" providerId="ADAL" clId="{4754C324-AEFA-409B-842F-44DD4E3DC0B0}" dt="2022-10-25T04:48:37.240" v="335" actId="47"/>
        <pc:sldMkLst>
          <pc:docMk/>
          <pc:sldMk cId="50618259" sldId="878"/>
        </pc:sldMkLst>
      </pc:sldChg>
      <pc:sldChg chg="addSp delSp modSp mod">
        <pc:chgData name="dbfrud2@mail.ulsan.ac.kr" userId="19a9432c-eb02-4076-b2c3-546b7c2e22c2" providerId="ADAL" clId="{4754C324-AEFA-409B-842F-44DD4E3DC0B0}" dt="2022-10-25T04:48:13.147" v="334" actId="1076"/>
        <pc:sldMkLst>
          <pc:docMk/>
          <pc:sldMk cId="586693377" sldId="880"/>
        </pc:sldMkLst>
        <pc:spChg chg="mod">
          <ac:chgData name="dbfrud2@mail.ulsan.ac.kr" userId="19a9432c-eb02-4076-b2c3-546b7c2e22c2" providerId="ADAL" clId="{4754C324-AEFA-409B-842F-44DD4E3DC0B0}" dt="2022-10-25T04:46:33.150" v="313" actId="20577"/>
          <ac:spMkLst>
            <pc:docMk/>
            <pc:sldMk cId="586693377" sldId="880"/>
            <ac:spMk id="2" creationId="{74B08B76-D3BB-DB3D-491A-BAFF5067759F}"/>
          </ac:spMkLst>
        </pc:spChg>
        <pc:spChg chg="mod">
          <ac:chgData name="dbfrud2@mail.ulsan.ac.kr" userId="19a9432c-eb02-4076-b2c3-546b7c2e22c2" providerId="ADAL" clId="{4754C324-AEFA-409B-842F-44DD4E3DC0B0}" dt="2022-10-25T04:46:35.097" v="314" actId="6549"/>
          <ac:spMkLst>
            <pc:docMk/>
            <pc:sldMk cId="586693377" sldId="880"/>
            <ac:spMk id="3" creationId="{1BA7B637-9DB2-9EAF-921D-36A86013D3B0}"/>
          </ac:spMkLst>
        </pc:spChg>
        <pc:spChg chg="add mod">
          <ac:chgData name="dbfrud2@mail.ulsan.ac.kr" userId="19a9432c-eb02-4076-b2c3-546b7c2e22c2" providerId="ADAL" clId="{4754C324-AEFA-409B-842F-44DD4E3DC0B0}" dt="2022-10-25T04:48:13.147" v="334" actId="1076"/>
          <ac:spMkLst>
            <pc:docMk/>
            <pc:sldMk cId="586693377" sldId="880"/>
            <ac:spMk id="16" creationId="{D69B2317-093B-E96E-ED94-5CDB18764D98}"/>
          </ac:spMkLst>
        </pc:spChg>
        <pc:picChg chg="del">
          <ac:chgData name="dbfrud2@mail.ulsan.ac.kr" userId="19a9432c-eb02-4076-b2c3-546b7c2e22c2" providerId="ADAL" clId="{4754C324-AEFA-409B-842F-44DD4E3DC0B0}" dt="2022-10-25T04:33:37.675" v="108" actId="478"/>
          <ac:picMkLst>
            <pc:docMk/>
            <pc:sldMk cId="586693377" sldId="880"/>
            <ac:picMk id="6" creationId="{E68E4E91-1573-25AE-684F-5112075E3CCA}"/>
          </ac:picMkLst>
        </pc:picChg>
        <pc:picChg chg="add del mod">
          <ac:chgData name="dbfrud2@mail.ulsan.ac.kr" userId="19a9432c-eb02-4076-b2c3-546b7c2e22c2" providerId="ADAL" clId="{4754C324-AEFA-409B-842F-44DD4E3DC0B0}" dt="2022-10-25T04:46:17.145" v="292" actId="478"/>
          <ac:picMkLst>
            <pc:docMk/>
            <pc:sldMk cId="586693377" sldId="880"/>
            <ac:picMk id="7" creationId="{EA994821-2985-26F7-DB15-BDA1CE463D2A}"/>
          </ac:picMkLst>
        </pc:picChg>
        <pc:picChg chg="add del mod">
          <ac:chgData name="dbfrud2@mail.ulsan.ac.kr" userId="19a9432c-eb02-4076-b2c3-546b7c2e22c2" providerId="ADAL" clId="{4754C324-AEFA-409B-842F-44DD4E3DC0B0}" dt="2022-10-25T04:46:17.145" v="292" actId="478"/>
          <ac:picMkLst>
            <pc:docMk/>
            <pc:sldMk cId="586693377" sldId="880"/>
            <ac:picMk id="9" creationId="{DE6D972B-5995-5E5C-0AA0-A0E3F28A966D}"/>
          </ac:picMkLst>
        </pc:picChg>
        <pc:picChg chg="add del mod">
          <ac:chgData name="dbfrud2@mail.ulsan.ac.kr" userId="19a9432c-eb02-4076-b2c3-546b7c2e22c2" providerId="ADAL" clId="{4754C324-AEFA-409B-842F-44DD4E3DC0B0}" dt="2022-10-25T04:46:17.145" v="292" actId="478"/>
          <ac:picMkLst>
            <pc:docMk/>
            <pc:sldMk cId="586693377" sldId="880"/>
            <ac:picMk id="11" creationId="{F8F602A7-7AAA-2794-B5DA-0C70409B11BB}"/>
          </ac:picMkLst>
        </pc:picChg>
        <pc:picChg chg="add mod">
          <ac:chgData name="dbfrud2@mail.ulsan.ac.kr" userId="19a9432c-eb02-4076-b2c3-546b7c2e22c2" providerId="ADAL" clId="{4754C324-AEFA-409B-842F-44DD4E3DC0B0}" dt="2022-10-25T04:47:13.693" v="327" actId="14100"/>
          <ac:picMkLst>
            <pc:docMk/>
            <pc:sldMk cId="586693377" sldId="880"/>
            <ac:picMk id="13" creationId="{75CF10A6-6A24-91DF-F75D-83DDD726E762}"/>
          </ac:picMkLst>
        </pc:picChg>
        <pc:picChg chg="add mod">
          <ac:chgData name="dbfrud2@mail.ulsan.ac.kr" userId="19a9432c-eb02-4076-b2c3-546b7c2e22c2" providerId="ADAL" clId="{4754C324-AEFA-409B-842F-44DD4E3DC0B0}" dt="2022-10-25T04:47:09.966" v="325" actId="1076"/>
          <ac:picMkLst>
            <pc:docMk/>
            <pc:sldMk cId="586693377" sldId="880"/>
            <ac:picMk id="15" creationId="{0ED2B2F0-4D4D-6525-4A6A-1A02459C38A4}"/>
          </ac:picMkLst>
        </pc:picChg>
      </pc:sldChg>
      <pc:sldChg chg="add">
        <pc:chgData name="dbfrud2@mail.ulsan.ac.kr" userId="19a9432c-eb02-4076-b2c3-546b7c2e22c2" providerId="ADAL" clId="{4754C324-AEFA-409B-842F-44DD4E3DC0B0}" dt="2022-10-25T04:31:26.121" v="63"/>
        <pc:sldMkLst>
          <pc:docMk/>
          <pc:sldMk cId="431713615" sldId="881"/>
        </pc:sldMkLst>
      </pc:sldChg>
      <pc:sldChg chg="addSp modSp new mod">
        <pc:chgData name="dbfrud2@mail.ulsan.ac.kr" userId="19a9432c-eb02-4076-b2c3-546b7c2e22c2" providerId="ADAL" clId="{4754C324-AEFA-409B-842F-44DD4E3DC0B0}" dt="2022-10-25T04:37:08.922" v="261" actId="1076"/>
        <pc:sldMkLst>
          <pc:docMk/>
          <pc:sldMk cId="4082409278" sldId="882"/>
        </pc:sldMkLst>
        <pc:spChg chg="mod">
          <ac:chgData name="dbfrud2@mail.ulsan.ac.kr" userId="19a9432c-eb02-4076-b2c3-546b7c2e22c2" providerId="ADAL" clId="{4754C324-AEFA-409B-842F-44DD4E3DC0B0}" dt="2022-10-25T04:36:47.837" v="210" actId="20577"/>
          <ac:spMkLst>
            <pc:docMk/>
            <pc:sldMk cId="4082409278" sldId="882"/>
            <ac:spMk id="2" creationId="{F11B8F3A-ADBB-9D90-8F3F-48BAA19C01CF}"/>
          </ac:spMkLst>
        </pc:spChg>
        <pc:spChg chg="mod">
          <ac:chgData name="dbfrud2@mail.ulsan.ac.kr" userId="19a9432c-eb02-4076-b2c3-546b7c2e22c2" providerId="ADAL" clId="{4754C324-AEFA-409B-842F-44DD4E3DC0B0}" dt="2022-10-25T04:37:05.084" v="259" actId="20577"/>
          <ac:spMkLst>
            <pc:docMk/>
            <pc:sldMk cId="4082409278" sldId="882"/>
            <ac:spMk id="3" creationId="{02EA2D14-59B9-6FA1-89BE-C4E2537DF818}"/>
          </ac:spMkLst>
        </pc:spChg>
        <pc:picChg chg="add mod">
          <ac:chgData name="dbfrud2@mail.ulsan.ac.kr" userId="19a9432c-eb02-4076-b2c3-546b7c2e22c2" providerId="ADAL" clId="{4754C324-AEFA-409B-842F-44DD4E3DC0B0}" dt="2022-10-25T04:37:08.922" v="261" actId="1076"/>
          <ac:picMkLst>
            <pc:docMk/>
            <pc:sldMk cId="4082409278" sldId="882"/>
            <ac:picMk id="6" creationId="{F9ECA895-631D-AA40-A7ED-5491F20F9D43}"/>
          </ac:picMkLst>
        </pc:picChg>
      </pc:sldChg>
      <pc:sldChg chg="addSp delSp modSp new mod">
        <pc:chgData name="dbfrud2@mail.ulsan.ac.kr" userId="19a9432c-eb02-4076-b2c3-546b7c2e22c2" providerId="ADAL" clId="{4754C324-AEFA-409B-842F-44DD4E3DC0B0}" dt="2022-10-25T04:42:52.539" v="289" actId="11529"/>
        <pc:sldMkLst>
          <pc:docMk/>
          <pc:sldMk cId="1370020468" sldId="883"/>
        </pc:sldMkLst>
        <pc:spChg chg="mod">
          <ac:chgData name="dbfrud2@mail.ulsan.ac.kr" userId="19a9432c-eb02-4076-b2c3-546b7c2e22c2" providerId="ADAL" clId="{4754C324-AEFA-409B-842F-44DD4E3DC0B0}" dt="2022-10-25T04:42:12.178" v="265"/>
          <ac:spMkLst>
            <pc:docMk/>
            <pc:sldMk cId="1370020468" sldId="883"/>
            <ac:spMk id="2" creationId="{F66E7F26-3D76-0AAF-A9D0-C7B8690C20A0}"/>
          </ac:spMkLst>
        </pc:spChg>
        <pc:spChg chg="del">
          <ac:chgData name="dbfrud2@mail.ulsan.ac.kr" userId="19a9432c-eb02-4076-b2c3-546b7c2e22c2" providerId="ADAL" clId="{4754C324-AEFA-409B-842F-44DD4E3DC0B0}" dt="2022-10-25T04:42:07.556" v="264"/>
          <ac:spMkLst>
            <pc:docMk/>
            <pc:sldMk cId="1370020468" sldId="883"/>
            <ac:spMk id="3" creationId="{F3DD26D1-6B5D-3A80-EF50-15D365808E45}"/>
          </ac:spMkLst>
        </pc:spChg>
        <pc:spChg chg="add mod">
          <ac:chgData name="dbfrud2@mail.ulsan.ac.kr" userId="19a9432c-eb02-4076-b2c3-546b7c2e22c2" providerId="ADAL" clId="{4754C324-AEFA-409B-842F-44DD4E3DC0B0}" dt="2022-10-25T04:42:30.660" v="271" actId="1035"/>
          <ac:spMkLst>
            <pc:docMk/>
            <pc:sldMk cId="1370020468" sldId="883"/>
            <ac:spMk id="7" creationId="{D6F68715-F217-102D-7B86-74793CFC200F}"/>
          </ac:spMkLst>
        </pc:spChg>
        <pc:spChg chg="add mod">
          <ac:chgData name="dbfrud2@mail.ulsan.ac.kr" userId="19a9432c-eb02-4076-b2c3-546b7c2e22c2" providerId="ADAL" clId="{4754C324-AEFA-409B-842F-44DD4E3DC0B0}" dt="2022-10-25T04:42:49.424" v="288" actId="1076"/>
          <ac:spMkLst>
            <pc:docMk/>
            <pc:sldMk cId="1370020468" sldId="883"/>
            <ac:spMk id="8" creationId="{EA61D23A-246F-16F6-A160-8AF581D97CB9}"/>
          </ac:spMkLst>
        </pc:spChg>
        <pc:picChg chg="add mod">
          <ac:chgData name="dbfrud2@mail.ulsan.ac.kr" userId="19a9432c-eb02-4076-b2c3-546b7c2e22c2" providerId="ADAL" clId="{4754C324-AEFA-409B-842F-44DD4E3DC0B0}" dt="2022-10-25T04:42:07.556" v="264"/>
          <ac:picMkLst>
            <pc:docMk/>
            <pc:sldMk cId="1370020468" sldId="883"/>
            <ac:picMk id="6" creationId="{B2679FA5-8C1D-19A6-276C-EE810DCEED27}"/>
          </ac:picMkLst>
        </pc:picChg>
        <pc:cxnChg chg="add">
          <ac:chgData name="dbfrud2@mail.ulsan.ac.kr" userId="19a9432c-eb02-4076-b2c3-546b7c2e22c2" providerId="ADAL" clId="{4754C324-AEFA-409B-842F-44DD4E3DC0B0}" dt="2022-10-25T04:42:52.539" v="289" actId="11529"/>
          <ac:cxnSpMkLst>
            <pc:docMk/>
            <pc:sldMk cId="1370020468" sldId="883"/>
            <ac:cxnSpMk id="10" creationId="{2B3D29E9-6AA7-1BCD-E385-955E0A568E25}"/>
          </ac:cxnSpMkLst>
        </pc:cxnChg>
      </pc:sldChg>
      <pc:sldChg chg="add">
        <pc:chgData name="dbfrud2@mail.ulsan.ac.kr" userId="19a9432c-eb02-4076-b2c3-546b7c2e22c2" providerId="ADAL" clId="{4754C324-AEFA-409B-842F-44DD4E3DC0B0}" dt="2022-10-25T04:46:14.183" v="291"/>
        <pc:sldMkLst>
          <pc:docMk/>
          <pc:sldMk cId="3879805654" sldId="884"/>
        </pc:sldMkLst>
      </pc:sldChg>
    </pc:docChg>
  </pc:docChgLst>
  <pc:docChgLst>
    <pc:chgData name="dbfrud2@mail.ulsan.ac.kr" userId="19a9432c-eb02-4076-b2c3-546b7c2e22c2" providerId="ADAL" clId="{9F6087DD-61CB-43CA-99AB-320B756F331D}"/>
    <pc:docChg chg="undo custSel addSld delSld modSld sldOrd">
      <pc:chgData name="dbfrud2@mail.ulsan.ac.kr" userId="19a9432c-eb02-4076-b2c3-546b7c2e22c2" providerId="ADAL" clId="{9F6087DD-61CB-43CA-99AB-320B756F331D}" dt="2022-07-12T04:57:51.390" v="505" actId="47"/>
      <pc:docMkLst>
        <pc:docMk/>
      </pc:docMkLst>
      <pc:sldChg chg="modSp mod">
        <pc:chgData name="dbfrud2@mail.ulsan.ac.kr" userId="19a9432c-eb02-4076-b2c3-546b7c2e22c2" providerId="ADAL" clId="{9F6087DD-61CB-43CA-99AB-320B756F331D}" dt="2022-07-12T04:52:06.744" v="10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9F6087DD-61CB-43CA-99AB-320B756F331D}" dt="2022-07-12T04:52:06.744" v="10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add del">
        <pc:chgData name="dbfrud2@mail.ulsan.ac.kr" userId="19a9432c-eb02-4076-b2c3-546b7c2e22c2" providerId="ADAL" clId="{9F6087DD-61CB-43CA-99AB-320B756F331D}" dt="2022-07-12T04:57:51.390" v="505" actId="47"/>
        <pc:sldMkLst>
          <pc:docMk/>
          <pc:sldMk cId="0" sldId="259"/>
        </pc:sldMkLst>
      </pc:sldChg>
      <pc:sldChg chg="modSp mod">
        <pc:chgData name="dbfrud2@mail.ulsan.ac.kr" userId="19a9432c-eb02-4076-b2c3-546b7c2e22c2" providerId="ADAL" clId="{9F6087DD-61CB-43CA-99AB-320B756F331D}" dt="2022-07-12T04:56:45.291" v="495"/>
        <pc:sldMkLst>
          <pc:docMk/>
          <pc:sldMk cId="3740598981" sldId="561"/>
        </pc:sldMkLst>
        <pc:spChg chg="mod">
          <ac:chgData name="dbfrud2@mail.ulsan.ac.kr" userId="19a9432c-eb02-4076-b2c3-546b7c2e22c2" providerId="ADAL" clId="{9F6087DD-61CB-43CA-99AB-320B756F331D}" dt="2022-07-12T04:56:45.291" v="495"/>
          <ac:spMkLst>
            <pc:docMk/>
            <pc:sldMk cId="3740598981" sldId="561"/>
            <ac:spMk id="3" creationId="{4B00C735-6771-4C27-85EC-9156829770D8}"/>
          </ac:spMkLst>
        </pc:spChg>
      </pc:sldChg>
      <pc:sldChg chg="ord">
        <pc:chgData name="dbfrud2@mail.ulsan.ac.kr" userId="19a9432c-eb02-4076-b2c3-546b7c2e22c2" providerId="ADAL" clId="{9F6087DD-61CB-43CA-99AB-320B756F331D}" dt="2022-07-12T04:56:54.731" v="497"/>
        <pc:sldMkLst>
          <pc:docMk/>
          <pc:sldMk cId="2688440728" sldId="865"/>
        </pc:sldMkLst>
      </pc:sldChg>
      <pc:sldChg chg="ord">
        <pc:chgData name="dbfrud2@mail.ulsan.ac.kr" userId="19a9432c-eb02-4076-b2c3-546b7c2e22c2" providerId="ADAL" clId="{9F6087DD-61CB-43CA-99AB-320B756F331D}" dt="2022-07-12T04:56:54.731" v="497"/>
        <pc:sldMkLst>
          <pc:docMk/>
          <pc:sldMk cId="535945429" sldId="866"/>
        </pc:sldMkLst>
      </pc:sldChg>
      <pc:sldChg chg="ord">
        <pc:chgData name="dbfrud2@mail.ulsan.ac.kr" userId="19a9432c-eb02-4076-b2c3-546b7c2e22c2" providerId="ADAL" clId="{9F6087DD-61CB-43CA-99AB-320B756F331D}" dt="2022-07-12T04:56:54.731" v="497"/>
        <pc:sldMkLst>
          <pc:docMk/>
          <pc:sldMk cId="3518121127" sldId="867"/>
        </pc:sldMkLst>
      </pc:sldChg>
      <pc:sldChg chg="addSp delSp modSp new add del">
        <pc:chgData name="dbfrud2@mail.ulsan.ac.kr" userId="19a9432c-eb02-4076-b2c3-546b7c2e22c2" providerId="ADAL" clId="{9F6087DD-61CB-43CA-99AB-320B756F331D}" dt="2022-07-12T04:57:46.587" v="504"/>
        <pc:sldMkLst>
          <pc:docMk/>
          <pc:sldMk cId="585368073" sldId="868"/>
        </pc:sldMkLst>
        <pc:spChg chg="del">
          <ac:chgData name="dbfrud2@mail.ulsan.ac.kr" userId="19a9432c-eb02-4076-b2c3-546b7c2e22c2" providerId="ADAL" clId="{9F6087DD-61CB-43CA-99AB-320B756F331D}" dt="2022-07-12T04:57:46.587" v="504"/>
          <ac:spMkLst>
            <pc:docMk/>
            <pc:sldMk cId="585368073" sldId="868"/>
            <ac:spMk id="3" creationId="{711919DC-0D53-E538-D68F-765101CDDF1D}"/>
          </ac:spMkLst>
        </pc:spChg>
        <pc:graphicFrameChg chg="add mod">
          <ac:chgData name="dbfrud2@mail.ulsan.ac.kr" userId="19a9432c-eb02-4076-b2c3-546b7c2e22c2" providerId="ADAL" clId="{9F6087DD-61CB-43CA-99AB-320B756F331D}" dt="2022-07-12T04:57:46.587" v="504"/>
          <ac:graphicFrameMkLst>
            <pc:docMk/>
            <pc:sldMk cId="585368073" sldId="868"/>
            <ac:graphicFrameMk id="5" creationId="{FA4D1420-B5B9-D391-E410-AFDFBB9CF6A1}"/>
          </ac:graphicFrameMkLst>
        </pc:graphicFrameChg>
      </pc:sldChg>
      <pc:sldChg chg="add del">
        <pc:chgData name="dbfrud2@mail.ulsan.ac.kr" userId="19a9432c-eb02-4076-b2c3-546b7c2e22c2" providerId="ADAL" clId="{9F6087DD-61CB-43CA-99AB-320B756F331D}" dt="2022-07-12T04:57:39.620" v="503"/>
        <pc:sldMkLst>
          <pc:docMk/>
          <pc:sldMk cId="2091645286" sldId="869"/>
        </pc:sldMkLst>
      </pc:sldChg>
    </pc:docChg>
  </pc:docChgLst>
  <pc:docChgLst>
    <pc:chgData name="dbfrud2@mail.ulsan.ac.kr" userId="19a9432c-eb02-4076-b2c3-546b7c2e22c2" providerId="ADAL" clId="{E624AE01-ACF8-448B-AF93-C2B56F794885}"/>
    <pc:docChg chg="modSld">
      <pc:chgData name="dbfrud2@mail.ulsan.ac.kr" userId="19a9432c-eb02-4076-b2c3-546b7c2e22c2" providerId="ADAL" clId="{E624AE01-ACF8-448B-AF93-C2B56F794885}" dt="2022-09-13T04:41:11.962" v="43" actId="20577"/>
      <pc:docMkLst>
        <pc:docMk/>
      </pc:docMkLst>
      <pc:sldChg chg="modSp mod">
        <pc:chgData name="dbfrud2@mail.ulsan.ac.kr" userId="19a9432c-eb02-4076-b2c3-546b7c2e22c2" providerId="ADAL" clId="{E624AE01-ACF8-448B-AF93-C2B56F794885}" dt="2022-09-13T04:35:58.961" v="2" actId="20577"/>
        <pc:sldMkLst>
          <pc:docMk/>
          <pc:sldMk cId="2956330666" sldId="256"/>
        </pc:sldMkLst>
        <pc:spChg chg="mod">
          <ac:chgData name="dbfrud2@mail.ulsan.ac.kr" userId="19a9432c-eb02-4076-b2c3-546b7c2e22c2" providerId="ADAL" clId="{E624AE01-ACF8-448B-AF93-C2B56F794885}" dt="2022-09-13T04:35:58.961" v="2" actId="20577"/>
          <ac:spMkLst>
            <pc:docMk/>
            <pc:sldMk cId="2956330666" sldId="256"/>
            <ac:spMk id="3" creationId="{293715FC-BB2E-4157-9641-E7708E57D956}"/>
          </ac:spMkLst>
        </pc:spChg>
      </pc:sldChg>
      <pc:sldChg chg="modSp mod">
        <pc:chgData name="dbfrud2@mail.ulsan.ac.kr" userId="19a9432c-eb02-4076-b2c3-546b7c2e22c2" providerId="ADAL" clId="{E624AE01-ACF8-448B-AF93-C2B56F794885}" dt="2022-09-13T04:41:11.962" v="43" actId="20577"/>
        <pc:sldMkLst>
          <pc:docMk/>
          <pc:sldMk cId="3740598981" sldId="561"/>
        </pc:sldMkLst>
        <pc:spChg chg="mod">
          <ac:chgData name="dbfrud2@mail.ulsan.ac.kr" userId="19a9432c-eb02-4076-b2c3-546b7c2e22c2" providerId="ADAL" clId="{E624AE01-ACF8-448B-AF93-C2B56F794885}" dt="2022-09-13T04:41:11.962" v="43" actId="20577"/>
          <ac:spMkLst>
            <pc:docMk/>
            <pc:sldMk cId="3740598981" sldId="561"/>
            <ac:spMk id="3" creationId="{4B00C735-6771-4C27-85EC-9156829770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74D7-C4CC-44CE-886D-6AFB7132B13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A5E98-9953-4DA3-AC38-E7B10BC6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5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2C24-EB32-4A1C-869C-7E62A2B9D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367"/>
            <a:ext cx="9144000" cy="2387600"/>
          </a:xfrm>
        </p:spPr>
        <p:txBody>
          <a:bodyPr anchor="ctr">
            <a:normAutofit/>
          </a:bodyPr>
          <a:lstStyle>
            <a:lvl1pPr algn="ctr">
              <a:defRPr sz="6400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2463D-61DC-4144-B79E-D3B021330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8168"/>
            <a:ext cx="9144000" cy="1486011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ECA08-4846-4E37-83B6-1318F45B3BF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2636841"/>
            <a:ext cx="12192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FFDE5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  <p:pic>
        <p:nvPicPr>
          <p:cNvPr id="8" name="Picture 2" descr="symbolmark01">
            <a:extLst>
              <a:ext uri="{FF2B5EF4-FFF2-40B4-BE49-F238E27FC236}">
                <a16:creationId xmlns:a16="http://schemas.microsoft.com/office/drawing/2014/main" id="{C558524D-ADF7-4AD7-9F6A-A10497075E5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5838" r="673" b="6157"/>
          <a:stretch/>
        </p:blipFill>
        <p:spPr bwMode="auto">
          <a:xfrm>
            <a:off x="4481465" y="4273232"/>
            <a:ext cx="3213981" cy="253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89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BB19-D225-4D2B-BEC0-3AF0FC9D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E6035-6FF6-4343-AD21-34DDE62AB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9B02B-6433-4AAB-816A-AA6048218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DCB94-C4F1-446C-8CFA-8E648CDF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A4D63-3283-4079-8F49-76A3212C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7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687D26-223A-46E8-9D15-6B006AD37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14B1E-F3C3-4AB4-87EA-1787F0FAD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0C35A-3FF1-4291-B7B5-8E5375F0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327F8-B3AB-4F10-927A-BADB8E73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DA2F3-3F22-4D54-8D7A-6F93A036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51DCA141-C5A6-4C2A-9512-43559EAC59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5334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" tIns="10800" rIns="18000" bIns="10800" numCol="1" anchor="ctr" anchorCtr="1" compatLnSpc="1">
            <a:prstTxWarp prst="textNoShape">
              <a:avLst/>
            </a:prstTxWarp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ko-KR" sz="4400"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87BD8E-8D67-443A-A4C4-1102096D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481F3-3EA4-43F4-B929-6663A6C97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" y="657349"/>
            <a:ext cx="11795760" cy="5669280"/>
          </a:xfrm>
        </p:spPr>
        <p:txBody>
          <a:bodyPr/>
          <a:lstStyle>
            <a:lvl1pPr marL="2286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400" b="1">
                <a:solidFill>
                  <a:srgbClr val="002060"/>
                </a:solidFill>
              </a:defRPr>
            </a:lvl1pPr>
            <a:lvl2pPr marL="6858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>
                <a:solidFill>
                  <a:srgbClr val="002060"/>
                </a:solidFill>
              </a:defRPr>
            </a:lvl2pPr>
            <a:lvl3pPr marL="11430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3pPr>
            <a:lvl4pPr marL="16002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4pPr>
            <a:lvl5pPr marL="2057400" indent="-228600">
              <a:buClr>
                <a:srgbClr val="00B0F0"/>
              </a:buClr>
              <a:buFont typeface="Wingdings 3" panose="05040102010807070707" pitchFamily="18" charset="2"/>
              <a:buChar char=""/>
              <a:defRPr sz="20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675D7-0ED8-482D-8F89-42E1E101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55933"/>
            <a:ext cx="2743200" cy="365125"/>
          </a:xfrm>
        </p:spPr>
        <p:txBody>
          <a:bodyPr/>
          <a:lstStyle>
            <a:lvl1pPr algn="ctr">
              <a:defRPr sz="1800"/>
            </a:lvl1pPr>
          </a:lstStyle>
          <a:p>
            <a:fld id="{8072D738-50EA-4C2E-8DC5-CB3545ED9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0" descr="symbolmark01">
            <a:extLst>
              <a:ext uri="{FF2B5EF4-FFF2-40B4-BE49-F238E27FC236}">
                <a16:creationId xmlns:a16="http://schemas.microsoft.com/office/drawing/2014/main" id="{15017D49-A983-4029-A467-A23529DAC7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616" y="8467"/>
            <a:ext cx="526396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14">
            <a:extLst>
              <a:ext uri="{FF2B5EF4-FFF2-40B4-BE49-F238E27FC236}">
                <a16:creationId xmlns:a16="http://schemas.microsoft.com/office/drawing/2014/main" id="{B3971BCD-DFC2-41DA-9D7B-067A223812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92" y="6545387"/>
            <a:ext cx="1993490" cy="198024"/>
          </a:xfrm>
          <a:prstGeom prst="rect">
            <a:avLst/>
          </a:prstGeom>
        </p:spPr>
      </p:pic>
      <p:pic>
        <p:nvPicPr>
          <p:cNvPr id="10" name="Picture 7" descr="logo">
            <a:extLst>
              <a:ext uri="{FF2B5EF4-FFF2-40B4-BE49-F238E27FC236}">
                <a16:creationId xmlns:a16="http://schemas.microsoft.com/office/drawing/2014/main" id="{45F9C3CB-60C5-4CC3-BD67-2B3A715E75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10294"/>
          <a:stretch>
            <a:fillRect/>
          </a:stretch>
        </p:blipFill>
        <p:spPr bwMode="auto">
          <a:xfrm>
            <a:off x="46569" y="6453188"/>
            <a:ext cx="76835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88F127E8-5DC9-40CA-BE1A-2B461ED046B7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51588"/>
            <a:ext cx="12192000" cy="69850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rgbClr val="D0D0D0"/>
              </a:gs>
            </a:gsLst>
            <a:lin ang="0" scaled="1"/>
          </a:gradFill>
          <a:ln w="3175">
            <a:solidFill>
              <a:srgbClr val="ABABA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  <p:pic>
        <p:nvPicPr>
          <p:cNvPr id="12" name="그림 4">
            <a:extLst>
              <a:ext uri="{FF2B5EF4-FFF2-40B4-BE49-F238E27FC236}">
                <a16:creationId xmlns:a16="http://schemas.microsoft.com/office/drawing/2014/main" id="{575B2446-C444-41C0-9741-04C171F7A3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655" y="6453188"/>
            <a:ext cx="916240" cy="406071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8D2CF4F2-53EE-4E3D-90A1-A2172A25527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534991"/>
            <a:ext cx="12192000" cy="71437"/>
          </a:xfrm>
          <a:prstGeom prst="rect">
            <a:avLst/>
          </a:prstGeom>
          <a:gradFill rotWithShape="1">
            <a:gsLst>
              <a:gs pos="0">
                <a:srgbClr val="766000"/>
              </a:gs>
              <a:gs pos="100000">
                <a:srgbClr val="FFDE53"/>
              </a:gs>
            </a:gsLst>
            <a:lin ang="0" scaled="1"/>
          </a:gradFill>
          <a:ln w="3175">
            <a:solidFill>
              <a:srgbClr val="E8B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굴림" charset="-127"/>
              </a:defRPr>
            </a:lvl9pPr>
          </a:lstStyle>
          <a:p>
            <a:pPr algn="ctr" eaLnBrk="1" latinLnBrk="0" hangingPunct="1">
              <a:defRPr/>
            </a:pPr>
            <a:endParaRPr lang="ko-KR" altLang="ko-KR" sz="2400"/>
          </a:p>
        </p:txBody>
      </p:sp>
    </p:spTree>
    <p:extLst>
      <p:ext uri="{BB962C8B-B14F-4D97-AF65-F5344CB8AC3E}">
        <p14:creationId xmlns:p14="http://schemas.microsoft.com/office/powerpoint/2010/main" val="163944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CBD5-3676-432F-AD35-B7F33A60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6F2F-EDA6-4575-9113-F7386113D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1EBE-E4F7-4EA6-9576-61856C5B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4F162-AE36-4BA2-ABED-B51D7A7ED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ECC65-E746-47DD-BA9A-5E258797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5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9EA8-2C58-461A-8ADC-564531793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1152-EADE-4039-9D06-0586ECA39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75B7D-8D28-4AD9-A580-11F62AAC6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1EA8B-8123-47B1-AB66-9C73D1FE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1D2B0-CF26-4745-A213-57A03E13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7B8EE-9146-4A0B-9D22-13C22268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2FE9-5F75-4DF4-A5FA-02AA06F0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ADC6C-E2F1-4E4C-BBAB-D272E9CF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1420E-CD16-4C1A-BA84-322B6EFAD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2C017A-748E-46FC-A817-7E56A27AE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B472B-0CA6-4672-8AFF-596FC5AAB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EF76D9-EDF3-47B9-94D9-434E2902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C72802-718B-4054-90AC-FD7A6FCB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1E8E9-5FF0-4594-BD24-F35C211B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5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A723-2FA4-4BE8-B50D-4B0454F5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AD22-30FF-426B-9BAE-99EA26CD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C1609-D6C8-4B45-AB4D-E6068F7E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9E431-B8E2-4542-B2AE-ABB1C57D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3EDBD-BDD6-490E-96CC-6774923E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0F94A-CB56-46E2-A092-479D86DC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92E3F-09CB-4181-AA9A-00E3D851A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4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D228-D8E9-4815-A98C-439FE584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8FB34-81E4-46F6-9689-F6B82F5BD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C7822-98E7-4023-8AA5-81ACBAFA5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8AFBB-03EA-47ED-8349-1B068363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C5A19-53F1-4196-AE79-8A2E00099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3A464-8C75-4977-A90C-86608FE4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0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7EE1-2B8A-475C-A751-98828AD8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58F0C-7C65-4A0D-A6B9-C80697853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BABDF-FB76-48DD-84BA-A16521C0F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BA011-F558-4FE1-8233-E0BA4D29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A2583-77B6-472C-BB87-A5F8BF2C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8F8B5-2983-4F95-BC12-A57FE50F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B8BCDB-05AB-4414-93CB-DACE72C9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CC5E5-B68B-472B-BAEA-769CAA591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657350"/>
            <a:ext cx="10515600" cy="551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ED27F-92DA-49F5-89FF-A6BFB0BB2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FA666-C615-4FDD-ADB4-6282043E3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A280-4CDC-4301-BC81-419E1D41C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D738-50EA-4C2E-8DC5-CB3545ED9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5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15577-8C86-4FDD-AF8D-382EAF758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715FC-BB2E-4157-9641-E7708E57D9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800" dirty="0" err="1">
                <a:latin typeface="Calibri"/>
                <a:ea typeface="맑은 고딕"/>
                <a:cs typeface="Calibri"/>
              </a:rPr>
              <a:t>Youlkyeong</a:t>
            </a:r>
            <a:r>
              <a:rPr lang="en-US" altLang="en-US" sz="2800" dirty="0">
                <a:latin typeface="Calibri"/>
                <a:ea typeface="맑은 고딕"/>
                <a:cs typeface="Calibri"/>
              </a:rPr>
              <a:t> Lee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>
                <a:solidFill>
                  <a:srgbClr val="0070C0"/>
                </a:solidFill>
                <a:latin typeface="Calibri"/>
                <a:ea typeface="맑은 고딕"/>
                <a:cs typeface="Calibri"/>
              </a:rPr>
              <a:t>yklee00815@gmail.com 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ea typeface="맑은 고딕" panose="020B0503020000020004" pitchFamily="34" charset="-127"/>
              <a:cs typeface="Calibri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800" b="1" dirty="0">
                <a:solidFill>
                  <a:srgbClr val="0070C0"/>
                </a:solidFill>
                <a:latin typeface="Calibri"/>
                <a:ea typeface="맑은 고딕"/>
                <a:cs typeface="Calibri"/>
              </a:rPr>
              <a:t>Feb 27 </a:t>
            </a:r>
            <a:r>
              <a:rPr lang="en-US" altLang="en-US" sz="2800" b="1" dirty="0">
                <a:solidFill>
                  <a:srgbClr val="0070C0"/>
                </a:solidFill>
                <a:latin typeface="Calibri"/>
                <a:ea typeface="맑은 고딕"/>
                <a:cs typeface="Calibri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295633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E265D7-5F2C-AF72-7F75-C64A06F5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Patch based Feature Extraction</a:t>
            </a:r>
            <a:endParaRPr lang="ko-KR" altLang="en-US" dirty="0"/>
          </a:p>
        </p:txBody>
      </p:sp>
      <p:pic>
        <p:nvPicPr>
          <p:cNvPr id="6" name="내용 개체 틀 5" descr="텍스트, 스크린샷, 라인, 폰트이(가) 표시된 사진&#10;&#10;자동 생성된 설명">
            <a:extLst>
              <a:ext uri="{FF2B5EF4-FFF2-40B4-BE49-F238E27FC236}">
                <a16:creationId xmlns:a16="http://schemas.microsoft.com/office/drawing/2014/main" id="{851EFF11-EB49-41C9-C514-D81174549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2397709"/>
            <a:ext cx="11795125" cy="2187995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92F883-633A-BEDF-F0EC-FCA4D377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FBEBDAE5-3F4D-9236-E6C4-EA95E5521BC5}"/>
              </a:ext>
            </a:extLst>
          </p:cNvPr>
          <p:cNvSpPr txBox="1">
            <a:spLocks/>
          </p:cNvSpPr>
          <p:nvPr/>
        </p:nvSpPr>
        <p:spPr>
          <a:xfrm>
            <a:off x="1" y="594359"/>
            <a:ext cx="12192000" cy="5739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 3" panose="05040102010807070707" pitchFamily="18" charset="2"/>
              <a:buChar char="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ea typeface="맑은 고딕"/>
                <a:cs typeface="Calibri"/>
              </a:rPr>
              <a:t>Applied Self-Attention for global pattern extraction</a:t>
            </a:r>
            <a:br>
              <a:rPr lang="en-US" altLang="ko-KR" dirty="0">
                <a:ea typeface="맑은 고딕"/>
                <a:cs typeface="Calibri"/>
              </a:rPr>
            </a:br>
            <a:endParaRPr lang="en-US" altLang="ko-KR" dirty="0">
              <a:ea typeface="맑은 고딕"/>
              <a:cs typeface="Calibri"/>
            </a:endParaRPr>
          </a:p>
          <a:p>
            <a:pPr lvl="2"/>
            <a:endParaRPr lang="en-US" altLang="ko-KR" dirty="0">
              <a:ea typeface="맑은 고딕"/>
              <a:cs typeface="Calibri"/>
            </a:endParaRPr>
          </a:p>
          <a:p>
            <a:pPr lvl="1"/>
            <a:endParaRPr lang="en-US" altLang="ko-KR" dirty="0">
              <a:ea typeface="맑은 고딕"/>
              <a:cs typeface="Calibri"/>
            </a:endParaRPr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852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AB7E91-40B9-31D2-A565-2B0880E5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E6B8F2-3F8A-0FB6-6BA8-ECE5EC50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78C107-F824-F26A-EE87-3A3F0441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455DE36D-4133-EE06-F9DD-3B8A37A07149}"/>
              </a:ext>
            </a:extLst>
          </p:cNvPr>
          <p:cNvCxnSpPr>
            <a:cxnSpLocks/>
            <a:stCxn id="18" idx="3"/>
            <a:endCxn id="6" idx="2"/>
          </p:cNvCxnSpPr>
          <p:nvPr/>
        </p:nvCxnSpPr>
        <p:spPr>
          <a:xfrm>
            <a:off x="-1078352" y="3428999"/>
            <a:ext cx="107835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사다리꼴 5">
            <a:extLst>
              <a:ext uri="{FF2B5EF4-FFF2-40B4-BE49-F238E27FC236}">
                <a16:creationId xmlns:a16="http://schemas.microsoft.com/office/drawing/2014/main" id="{75CE3C0D-0372-EE5B-B6DD-EDA1AA461184}"/>
              </a:ext>
            </a:extLst>
          </p:cNvPr>
          <p:cNvSpPr/>
          <p:nvPr/>
        </p:nvSpPr>
        <p:spPr>
          <a:xfrm rot="5400000">
            <a:off x="167128" y="1635892"/>
            <a:ext cx="3251960" cy="3586215"/>
          </a:xfrm>
          <a:prstGeom prst="trapezoi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91DB2-2CFD-6099-CD81-368B21A3B832}"/>
              </a:ext>
            </a:extLst>
          </p:cNvPr>
          <p:cNvSpPr txBox="1"/>
          <p:nvPr/>
        </p:nvSpPr>
        <p:spPr>
          <a:xfrm>
            <a:off x="28860" y="2890390"/>
            <a:ext cx="3487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Area Feature Extraction Module</a:t>
            </a:r>
            <a:endParaRPr lang="ko-KR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14547B0-932A-6BC8-DA9D-2765A1DC4450}"/>
              </a:ext>
            </a:extLst>
          </p:cNvPr>
          <p:cNvSpPr/>
          <p:nvPr/>
        </p:nvSpPr>
        <p:spPr>
          <a:xfrm>
            <a:off x="4783197" y="1803019"/>
            <a:ext cx="4483510" cy="1308059"/>
          </a:xfrm>
          <a:prstGeom prst="rect">
            <a:avLst/>
          </a:prstGeom>
          <a:solidFill>
            <a:srgbClr val="9AE9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E3570-B769-3FBC-8088-58A5DC762CA4}"/>
              </a:ext>
            </a:extLst>
          </p:cNvPr>
          <p:cNvSpPr txBox="1"/>
          <p:nvPr/>
        </p:nvSpPr>
        <p:spPr>
          <a:xfrm>
            <a:off x="5281199" y="1918439"/>
            <a:ext cx="3487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Deformable Residual Module</a:t>
            </a:r>
            <a:endParaRPr lang="ko-KR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B07F617-1754-5D07-4F57-8AEAE1FE7B51}"/>
              </a:ext>
            </a:extLst>
          </p:cNvPr>
          <p:cNvSpPr/>
          <p:nvPr/>
        </p:nvSpPr>
        <p:spPr>
          <a:xfrm>
            <a:off x="4783197" y="3746921"/>
            <a:ext cx="4483510" cy="1308059"/>
          </a:xfrm>
          <a:prstGeom prst="rect">
            <a:avLst/>
          </a:prstGeom>
          <a:solidFill>
            <a:srgbClr val="8AF6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B6C85-3083-6F12-5505-BE04AAD491B6}"/>
              </a:ext>
            </a:extLst>
          </p:cNvPr>
          <p:cNvSpPr txBox="1"/>
          <p:nvPr/>
        </p:nvSpPr>
        <p:spPr>
          <a:xfrm>
            <a:off x="5281198" y="3862341"/>
            <a:ext cx="3790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 based Feature Extraction Module</a:t>
            </a:r>
            <a:endParaRPr lang="ko-KR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B4DC00EB-2DAF-7815-1B98-C69CA770F846}"/>
              </a:ext>
            </a:extLst>
          </p:cNvPr>
          <p:cNvCxnSpPr>
            <a:cxnSpLocks/>
            <a:stCxn id="6" idx="0"/>
            <a:endCxn id="8" idx="1"/>
          </p:cNvCxnSpPr>
          <p:nvPr/>
        </p:nvCxnSpPr>
        <p:spPr>
          <a:xfrm flipV="1">
            <a:off x="3586216" y="2457049"/>
            <a:ext cx="1196981" cy="97195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연결선: 꺾임 12">
            <a:extLst>
              <a:ext uri="{FF2B5EF4-FFF2-40B4-BE49-F238E27FC236}">
                <a16:creationId xmlns:a16="http://schemas.microsoft.com/office/drawing/2014/main" id="{932ACA7A-6D9A-7F37-8180-3BE52574D61A}"/>
              </a:ext>
            </a:extLst>
          </p:cNvPr>
          <p:cNvCxnSpPr>
            <a:cxnSpLocks/>
            <a:stCxn id="6" idx="0"/>
            <a:endCxn id="10" idx="1"/>
          </p:cNvCxnSpPr>
          <p:nvPr/>
        </p:nvCxnSpPr>
        <p:spPr>
          <a:xfrm>
            <a:off x="3586216" y="3429000"/>
            <a:ext cx="1196981" cy="97195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순서도: 가산 접합 13">
            <a:extLst>
              <a:ext uri="{FF2B5EF4-FFF2-40B4-BE49-F238E27FC236}">
                <a16:creationId xmlns:a16="http://schemas.microsoft.com/office/drawing/2014/main" id="{757F86D7-70E4-8B0D-4E30-4B6B39D3A60D}"/>
              </a:ext>
            </a:extLst>
          </p:cNvPr>
          <p:cNvSpPr/>
          <p:nvPr/>
        </p:nvSpPr>
        <p:spPr>
          <a:xfrm>
            <a:off x="10182083" y="3147394"/>
            <a:ext cx="563210" cy="563210"/>
          </a:xfrm>
          <a:prstGeom prst="flowChartSummingJunct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17AF2851-AA88-7A43-F831-C18B72BDF3A8}"/>
              </a:ext>
            </a:extLst>
          </p:cNvPr>
          <p:cNvCxnSpPr>
            <a:cxnSpLocks/>
            <a:stCxn id="8" idx="3"/>
            <a:endCxn id="14" idx="0"/>
          </p:cNvCxnSpPr>
          <p:nvPr/>
        </p:nvCxnSpPr>
        <p:spPr>
          <a:xfrm>
            <a:off x="9266707" y="2457049"/>
            <a:ext cx="1196981" cy="69034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E4F0DB03-CDD9-D7D9-1625-5CF5DF0A4D31}"/>
              </a:ext>
            </a:extLst>
          </p:cNvPr>
          <p:cNvCxnSpPr>
            <a:cxnSpLocks/>
            <a:stCxn id="10" idx="3"/>
            <a:endCxn id="14" idx="4"/>
          </p:cNvCxnSpPr>
          <p:nvPr/>
        </p:nvCxnSpPr>
        <p:spPr>
          <a:xfrm flipV="1">
            <a:off x="9266707" y="3710604"/>
            <a:ext cx="1196981" cy="69034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4347FFA-61BA-CC81-31EB-3DE7160A04AE}"/>
              </a:ext>
            </a:extLst>
          </p:cNvPr>
          <p:cNvGrpSpPr/>
          <p:nvPr/>
        </p:nvGrpSpPr>
        <p:grpSpPr>
          <a:xfrm>
            <a:off x="-5388415" y="1585368"/>
            <a:ext cx="4310063" cy="3687262"/>
            <a:chOff x="-8179671" y="5479415"/>
            <a:chExt cx="4310063" cy="3687262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4952BF9D-AE24-2F82-CA8B-EE366C0D5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179671" y="5479415"/>
              <a:ext cx="4310063" cy="3687262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C4A52560-1558-72C1-9969-8DDD7CF1FD22}"/>
                </a:ext>
              </a:extLst>
            </p:cNvPr>
            <p:cNvSpPr/>
            <p:nvPr/>
          </p:nvSpPr>
          <p:spPr>
            <a:xfrm>
              <a:off x="-7065231" y="7323047"/>
              <a:ext cx="454882" cy="474754"/>
            </a:xfrm>
            <a:prstGeom prst="rect">
              <a:avLst/>
            </a:prstGeom>
            <a:solidFill>
              <a:srgbClr val="8AF694">
                <a:alpha val="42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B558FD-F497-AA11-3788-BBEA87EFD317}"/>
                </a:ext>
              </a:extLst>
            </p:cNvPr>
            <p:cNvSpPr txBox="1"/>
            <p:nvPr/>
          </p:nvSpPr>
          <p:spPr>
            <a:xfrm>
              <a:off x="-7847757" y="6774292"/>
              <a:ext cx="2019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 vehicle</a:t>
              </a:r>
              <a:endParaRPr lang="ko-KR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3EB9BD4-758B-88FF-D316-908FD0E5EC5A}"/>
              </a:ext>
            </a:extLst>
          </p:cNvPr>
          <p:cNvGrpSpPr/>
          <p:nvPr/>
        </p:nvGrpSpPr>
        <p:grpSpPr>
          <a:xfrm>
            <a:off x="11609318" y="1585368"/>
            <a:ext cx="4310063" cy="3687262"/>
            <a:chOff x="9465762" y="5479415"/>
            <a:chExt cx="4310063" cy="3687262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010C2DB3-8F73-A7F3-E68A-FAFAD1500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65762" y="5479415"/>
              <a:ext cx="4310063" cy="3687262"/>
            </a:xfrm>
            <a:prstGeom prst="rect">
              <a:avLst/>
            </a:prstGeom>
          </p:spPr>
        </p:pic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8765BE9A-E83A-7D8B-D9AE-15A77A740848}"/>
                </a:ext>
              </a:extLst>
            </p:cNvPr>
            <p:cNvSpPr/>
            <p:nvPr/>
          </p:nvSpPr>
          <p:spPr>
            <a:xfrm>
              <a:off x="10580202" y="7323047"/>
              <a:ext cx="454882" cy="474754"/>
            </a:xfrm>
            <a:prstGeom prst="rect">
              <a:avLst/>
            </a:prstGeom>
            <a:solidFill>
              <a:srgbClr val="8AF694">
                <a:alpha val="42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F3A89C5-35C8-8E6C-61ED-D721FDA72255}"/>
              </a:ext>
            </a:extLst>
          </p:cNvPr>
          <p:cNvSpPr txBox="1"/>
          <p:nvPr/>
        </p:nvSpPr>
        <p:spPr>
          <a:xfrm>
            <a:off x="12247015" y="5516553"/>
            <a:ext cx="303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State: Normal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75F63BB-09B0-119E-73A8-F6F9B1765293}"/>
              </a:ext>
            </a:extLst>
          </p:cNvPr>
          <p:cNvCxnSpPr>
            <a:cxnSpLocks/>
            <a:stCxn id="14" idx="6"/>
            <a:endCxn id="22" idx="1"/>
          </p:cNvCxnSpPr>
          <p:nvPr/>
        </p:nvCxnSpPr>
        <p:spPr>
          <a:xfrm>
            <a:off x="10745293" y="3428999"/>
            <a:ext cx="86402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2BBE618-BC10-A6BF-CC62-BA4A6B95D48F}"/>
              </a:ext>
            </a:extLst>
          </p:cNvPr>
          <p:cNvSpPr txBox="1"/>
          <p:nvPr/>
        </p:nvSpPr>
        <p:spPr>
          <a:xfrm>
            <a:off x="-4812714" y="5516552"/>
            <a:ext cx="315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Cropped image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96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910FB9-DCE9-9E2F-5F70-D943C8ED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ACIIDS2023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01A80C-CF1E-5133-0B3E-E45F4FF0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0244B5C-C01F-0067-12CC-5069F71D2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28" y="1695795"/>
            <a:ext cx="11629744" cy="34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5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910FB9-DCE9-9E2F-5F70-D943C8ED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ACIIDS2023</a:t>
            </a:r>
            <a:endParaRPr lang="ko-KR" altLang="en-US" dirty="0"/>
          </a:p>
        </p:txBody>
      </p:sp>
      <p:pic>
        <p:nvPicPr>
          <p:cNvPr id="6" name="내용 개체 틀 5" descr="텍스트, 시계, 스크린샷이(가) 표시된 사진&#10;&#10;자동 생성된 설명">
            <a:extLst>
              <a:ext uri="{FF2B5EF4-FFF2-40B4-BE49-F238E27FC236}">
                <a16:creationId xmlns:a16="http://schemas.microsoft.com/office/drawing/2014/main" id="{6A70925B-76DF-ABBB-3265-16A01C0FD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1748977"/>
            <a:ext cx="11795125" cy="3485459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601A80C-CF1E-5133-0B3E-E45F4FF0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9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97C279-932D-5D99-B20F-562E8004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ACIIDS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36B3BE-E5E7-E04F-3CD6-F15CF011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6A60026-5643-BCF2-A3D1-660DE4ABC4DA}"/>
              </a:ext>
            </a:extLst>
          </p:cNvPr>
          <p:cNvGrpSpPr/>
          <p:nvPr/>
        </p:nvGrpSpPr>
        <p:grpSpPr>
          <a:xfrm>
            <a:off x="1112108" y="1663966"/>
            <a:ext cx="9761616" cy="3111132"/>
            <a:chOff x="1112108" y="1663966"/>
            <a:chExt cx="9761616" cy="3111132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62C08ED-1617-EE29-AED9-BC28191DE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4871" y="1663966"/>
              <a:ext cx="8262257" cy="1676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190F8F-DF08-EF59-4A8A-3621DF4F479E}"/>
                </a:ext>
              </a:extLst>
            </p:cNvPr>
            <p:cNvSpPr txBox="1"/>
            <p:nvPr/>
          </p:nvSpPr>
          <p:spPr>
            <a:xfrm>
              <a:off x="1112108" y="3659937"/>
              <a:ext cx="1968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/>
                <a:t>Soft label</a:t>
              </a:r>
              <a:endParaRPr lang="ko-KR" altLang="en-US" sz="3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8205C4-766D-E967-624D-8510DAA9BCDF}"/>
                </a:ext>
              </a:extLst>
            </p:cNvPr>
            <p:cNvSpPr txBox="1"/>
            <p:nvPr/>
          </p:nvSpPr>
          <p:spPr>
            <a:xfrm>
              <a:off x="3859578" y="3659936"/>
              <a:ext cx="1458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/>
                <a:t>N=4</a:t>
              </a:r>
              <a:endParaRPr lang="ko-KR" altLang="en-US" sz="3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5B064E-C992-47C7-57DD-7596D78F4E3F}"/>
                </a:ext>
              </a:extLst>
            </p:cNvPr>
            <p:cNvSpPr txBox="1"/>
            <p:nvPr/>
          </p:nvSpPr>
          <p:spPr>
            <a:xfrm>
              <a:off x="7030134" y="3574769"/>
              <a:ext cx="257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/>
                <a:t>Hard label </a:t>
              </a:r>
            </a:p>
            <a:p>
              <a:r>
                <a:rPr lang="en-US" altLang="ko-KR" sz="3600" dirty="0"/>
                <a:t>distribution</a:t>
              </a:r>
              <a:endParaRPr lang="ko-KR" altLang="en-US" sz="3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4431CF-9584-A988-9B07-EBB371CEA4FE}"/>
                </a:ext>
              </a:extLst>
            </p:cNvPr>
            <p:cNvSpPr txBox="1"/>
            <p:nvPr/>
          </p:nvSpPr>
          <p:spPr>
            <a:xfrm>
              <a:off x="9827517" y="3659934"/>
              <a:ext cx="1046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dirty="0"/>
                <a:t>K=4</a:t>
              </a:r>
              <a:endParaRPr lang="ko-KR" altLang="en-US" sz="3600" dirty="0"/>
            </a:p>
          </p:txBody>
        </p:sp>
        <p:cxnSp>
          <p:nvCxnSpPr>
            <p:cNvPr id="12" name="직선 화살표 연결선 11">
              <a:extLst>
                <a:ext uri="{FF2B5EF4-FFF2-40B4-BE49-F238E27FC236}">
                  <a16:creationId xmlns:a16="http://schemas.microsoft.com/office/drawing/2014/main" id="{1948461D-0E0D-B3CD-A3BB-6A9AFA481D92}"/>
                </a:ext>
              </a:extLst>
            </p:cNvPr>
            <p:cNvCxnSpPr>
              <a:stCxn id="7" idx="0"/>
            </p:cNvCxnSpPr>
            <p:nvPr/>
          </p:nvCxnSpPr>
          <p:spPr>
            <a:xfrm flipV="1">
              <a:off x="2096530" y="2826325"/>
              <a:ext cx="347412" cy="8336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3B47646C-D86D-9027-EE83-3FD309E008CD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H="1" flipV="1">
              <a:off x="4025607" y="3083344"/>
              <a:ext cx="563020" cy="5765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8865C976-8935-02DA-359B-283A2CD8F164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7407877" y="2826325"/>
              <a:ext cx="911964" cy="7484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80C47326-79B3-AF92-97AD-6BF3EE3278E6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 flipV="1">
              <a:off x="9810274" y="2826325"/>
              <a:ext cx="540347" cy="8336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그림 21" descr="\documentclass{article}&#10;\usepackage{amsmath}&#10;\pagestyle{empty}&#10;\begin{document}&#10;$\alpha=[0.3,0.7]$&#10;\end{document}" title="IguanaTex Bitmap Display">
              <a:extLst>
                <a:ext uri="{FF2B5EF4-FFF2-40B4-BE49-F238E27FC236}">
                  <a16:creationId xmlns:a16="http://schemas.microsoft.com/office/drawing/2014/main" id="{C20223FF-C39A-88B0-459E-A67E04CD5057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896" y="3809809"/>
              <a:ext cx="1952431" cy="365124"/>
            </a:xfrm>
            <a:prstGeom prst="rect">
              <a:avLst/>
            </a:prstGeom>
          </p:spPr>
        </p:pic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0BD7024F-7938-0A4B-FC8A-6B2C16277905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V="1">
              <a:off x="5898112" y="2826325"/>
              <a:ext cx="608919" cy="9834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내용 개체 틀 2">
            <a:extLst>
              <a:ext uri="{FF2B5EF4-FFF2-40B4-BE49-F238E27FC236}">
                <a16:creationId xmlns:a16="http://schemas.microsoft.com/office/drawing/2014/main" id="{60971737-D5F1-1B4C-3CD2-04844C337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" y="657349"/>
            <a:ext cx="12308205" cy="56692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ko-KR" dirty="0">
                <a:ea typeface="맑은 고딕"/>
              </a:rPr>
              <a:t>Soft label assignment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116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B9649A-BE44-AC16-2041-1D24B688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ACIIDS2023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76A83D-9C75-67BC-E9A1-78B1D95F3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Mosaic augmentation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958018-99CF-1AF5-D804-DC0FB5A9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그림 5" descr="텍스트, 전자제품, 도로이(가) 표시된 사진&#10;&#10;자동 생성된 설명">
            <a:extLst>
              <a:ext uri="{FF2B5EF4-FFF2-40B4-BE49-F238E27FC236}">
                <a16:creationId xmlns:a16="http://schemas.microsoft.com/office/drawing/2014/main" id="{E9E7361D-9406-C3C3-6E8A-D92D99B9A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499698"/>
            <a:ext cx="11795760" cy="42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DDD31-9DEB-C370-73CD-C7EE2450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Journal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099B28-D660-A6C3-48C5-C8392DA33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ea typeface="맑은 고딕"/>
                <a:cs typeface="Calibri"/>
              </a:rPr>
              <a:t>Title: Object Detection for Drone Aerial </a:t>
            </a:r>
            <a:r>
              <a:rPr lang="en-US" altLang="ko-KR">
                <a:ea typeface="맑은 고딕"/>
                <a:cs typeface="Calibri"/>
              </a:rPr>
              <a:t>Image Dataset</a:t>
            </a:r>
            <a:endParaRPr lang="en-US" altLang="ko-KR" dirty="0">
              <a:ea typeface="맑은 고딕"/>
              <a:cs typeface="Calibri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Introduction(writing, Jan 1</a:t>
            </a:r>
            <a:r>
              <a:rPr lang="en-US" altLang="ko-KR" baseline="30000" dirty="0">
                <a:ea typeface="맑은 고딕"/>
                <a:cs typeface="Calibri"/>
              </a:rPr>
              <a:t>st</a:t>
            </a:r>
            <a:r>
              <a:rPr lang="en-US" altLang="ko-KR" dirty="0">
                <a:ea typeface="맑은 고딕"/>
                <a:cs typeface="Calibri"/>
              </a:rPr>
              <a:t> week)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Related Work(preparing, Jan 1</a:t>
            </a:r>
            <a:r>
              <a:rPr lang="en-US" altLang="ko-KR" baseline="30000" dirty="0">
                <a:ea typeface="맑은 고딕"/>
                <a:cs typeface="Calibri"/>
              </a:rPr>
              <a:t>st</a:t>
            </a:r>
            <a:r>
              <a:rPr lang="en-US" altLang="ko-KR" dirty="0">
                <a:ea typeface="맑은 고딕"/>
                <a:cs typeface="Calibri"/>
              </a:rPr>
              <a:t> week)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Object Detection Datasets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Drone Image Datasets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Object Detection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Proposed Specification for Object Detection Dataset (Jan 2</a:t>
            </a:r>
            <a:r>
              <a:rPr lang="en-US" altLang="ko-KR" baseline="30000" dirty="0">
                <a:ea typeface="맑은 고딕"/>
                <a:cs typeface="Calibri"/>
              </a:rPr>
              <a:t>nd</a:t>
            </a:r>
            <a:r>
              <a:rPr lang="en-US" altLang="ko-KR" dirty="0">
                <a:ea typeface="맑은 고딕"/>
                <a:cs typeface="Calibri"/>
              </a:rPr>
              <a:t> week)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Object detection Dataset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Evaluation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Requirement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Method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Dataset Statistic and Evaluation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Data Distribution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Ablation Study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Evaluation for CNN Object Detection Algorithms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Discussion &amp; Conclusion</a:t>
            </a:r>
          </a:p>
          <a:p>
            <a:pPr lvl="2"/>
            <a:endParaRPr lang="en-US" altLang="ko-KR" dirty="0">
              <a:ea typeface="맑은 고딕"/>
              <a:cs typeface="Calibri"/>
            </a:endParaRPr>
          </a:p>
          <a:p>
            <a:pPr lvl="2"/>
            <a:endParaRPr lang="en-US" altLang="ko-KR" dirty="0">
              <a:ea typeface="맑은 고딕"/>
              <a:cs typeface="Calibri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9E9328-0E99-5963-CCD9-34558C47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8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77A855-F1C7-3E04-A0E9-B1BCFD16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List of data</a:t>
            </a:r>
            <a:endParaRPr lang="ko-KR" altLang="en-US" dirty="0"/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602DAC47-0C27-08A0-19A9-85F18C2D3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807755"/>
              </p:ext>
            </p:extLst>
          </p:nvPr>
        </p:nvGraphicFramePr>
        <p:xfrm>
          <a:off x="207818" y="674254"/>
          <a:ext cx="11776364" cy="56555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3152">
                  <a:extLst>
                    <a:ext uri="{9D8B030D-6E8A-4147-A177-3AD203B41FA5}">
                      <a16:colId xmlns:a16="http://schemas.microsoft.com/office/drawing/2014/main" val="1763793378"/>
                    </a:ext>
                  </a:extLst>
                </a:gridCol>
                <a:gridCol w="840906">
                  <a:extLst>
                    <a:ext uri="{9D8B030D-6E8A-4147-A177-3AD203B41FA5}">
                      <a16:colId xmlns:a16="http://schemas.microsoft.com/office/drawing/2014/main" val="3081266975"/>
                    </a:ext>
                  </a:extLst>
                </a:gridCol>
                <a:gridCol w="5255658">
                  <a:extLst>
                    <a:ext uri="{9D8B030D-6E8A-4147-A177-3AD203B41FA5}">
                      <a16:colId xmlns:a16="http://schemas.microsoft.com/office/drawing/2014/main" val="2688248232"/>
                    </a:ext>
                  </a:extLst>
                </a:gridCol>
                <a:gridCol w="796648">
                  <a:extLst>
                    <a:ext uri="{9D8B030D-6E8A-4147-A177-3AD203B41FA5}">
                      <a16:colId xmlns:a16="http://schemas.microsoft.com/office/drawing/2014/main" val="1258135232"/>
                    </a:ext>
                  </a:extLst>
                </a:gridCol>
              </a:tblGrid>
              <a:tr h="19284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u="none" strike="noStrike" dirty="0">
                          <a:effectLst/>
                        </a:rPr>
                        <a:t>Tourist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 of images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City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# of images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5547612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_202007211651_60m_</a:t>
                      </a:r>
                      <a:r>
                        <a:rPr lang="ko-KR" altLang="en-US" sz="1100" u="none" strike="noStrike">
                          <a:effectLst/>
                        </a:rPr>
                        <a:t>울산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대왕암공원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9,821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_202007171310_80m_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금호지구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_90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9,021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3361580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 dirty="0">
                          <a:effectLst/>
                        </a:rPr>
                        <a:t>관광지</a:t>
                      </a:r>
                      <a:r>
                        <a:rPr lang="en-US" altLang="ko-KR" sz="1100" u="none" strike="noStrike" dirty="0">
                          <a:effectLst/>
                        </a:rPr>
                        <a:t>_202008121612_40m_</a:t>
                      </a:r>
                      <a:r>
                        <a:rPr lang="ko-KR" altLang="en-US" sz="1100" u="none" strike="noStrike" dirty="0">
                          <a:effectLst/>
                        </a:rPr>
                        <a:t>대구</a:t>
                      </a:r>
                      <a:r>
                        <a:rPr lang="en-US" altLang="ko-KR" sz="1100" u="none" strike="noStrike" dirty="0">
                          <a:effectLst/>
                        </a:rPr>
                        <a:t>_</a:t>
                      </a:r>
                      <a:r>
                        <a:rPr lang="ko-KR" altLang="en-US" sz="1100" u="none" strike="noStrike" dirty="0">
                          <a:effectLst/>
                        </a:rPr>
                        <a:t>두류공원</a:t>
                      </a:r>
                      <a:r>
                        <a:rPr lang="en-US" altLang="ko-KR" sz="1100" u="none" strike="noStrike" dirty="0">
                          <a:effectLst/>
                        </a:rPr>
                        <a:t>_</a:t>
                      </a:r>
                      <a:r>
                        <a:rPr lang="ko-KR" altLang="en-US" sz="1100" u="none" strike="noStrike" dirty="0">
                          <a:effectLst/>
                        </a:rPr>
                        <a:t>카메라</a:t>
                      </a:r>
                      <a:r>
                        <a:rPr lang="en-US" altLang="ko-KR" sz="1100" u="none" strike="noStrike" dirty="0">
                          <a:effectLst/>
                        </a:rPr>
                        <a:t>_45</a:t>
                      </a:r>
                      <a:r>
                        <a:rPr lang="ko-KR" altLang="en-US" sz="1100" u="none" strike="noStrike" dirty="0">
                          <a:effectLst/>
                        </a:rPr>
                        <a:t>도</a:t>
                      </a:r>
                      <a:r>
                        <a:rPr lang="en-US" altLang="ko-KR" sz="1100" u="none" strike="noStrike" dirty="0">
                          <a:effectLst/>
                        </a:rPr>
                        <a:t>_1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9,022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_202007171310_80m_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금호지구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_90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9,022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0975104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_202008121612_40m_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두류공원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 </a:t>
                      </a:r>
                      <a:r>
                        <a:rPr lang="en-US" altLang="ko-KR" sz="1600" u="none" strike="noStrike">
                          <a:effectLst/>
                        </a:rPr>
                        <a:t>9,021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_202007171454_60m_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금호지구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9,022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0866207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_202008291720_60m_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수성못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_3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9,022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_202007171454_60m_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금호지구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9,021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5586209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_202008291739_60m_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수성못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 </a:t>
                      </a:r>
                      <a:r>
                        <a:rPr lang="en-US" altLang="ko-KR" sz="1600" u="none" strike="noStrike">
                          <a:effectLst/>
                        </a:rPr>
                        <a:t>9,021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_202007171527_80m_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금호지구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9,022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0349952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_202008291803_60m_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수성못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 </a:t>
                      </a:r>
                      <a:r>
                        <a:rPr lang="en-US" altLang="ko-KR" sz="1600" u="none" strike="noStrike">
                          <a:effectLst/>
                        </a:rPr>
                        <a:t>9,022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_202007171527_80m_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금호지구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9,021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0412995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_202008291824_60m_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수성못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9,022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_202007201627_30m_</a:t>
                      </a:r>
                      <a:r>
                        <a:rPr lang="ko-KR" altLang="en-US" sz="1100" u="none" strike="noStrike">
                          <a:effectLst/>
                        </a:rPr>
                        <a:t>울산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태화교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_15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9,818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5089531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_202008311434_60m_</a:t>
                      </a:r>
                      <a:r>
                        <a:rPr lang="ko-KR" altLang="en-US" sz="1100" u="none" strike="noStrike">
                          <a:effectLst/>
                        </a:rPr>
                        <a:t>울산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대왕암공원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 </a:t>
                      </a:r>
                      <a:r>
                        <a:rPr lang="en-US" altLang="ko-KR" sz="1600" u="none" strike="noStrike">
                          <a:effectLst/>
                        </a:rPr>
                        <a:t>9,818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_202008121144_60m_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금호지구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_90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9,021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7352956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_202008311434_60m_</a:t>
                      </a:r>
                      <a:r>
                        <a:rPr lang="ko-KR" altLang="en-US" sz="1100" u="none" strike="noStrike">
                          <a:effectLst/>
                        </a:rPr>
                        <a:t>울산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대왕암공원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 </a:t>
                      </a:r>
                      <a:r>
                        <a:rPr lang="en-US" altLang="ko-KR" sz="1600" u="none" strike="noStrike">
                          <a:effectLst/>
                        </a:rPr>
                        <a:t>9,820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_202008121144_60m_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금호지구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_90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9,021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837894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_202009211145_70m_</a:t>
                      </a:r>
                      <a:r>
                        <a:rPr lang="ko-KR" altLang="en-US" sz="1100" u="none" strike="noStrike">
                          <a:effectLst/>
                        </a:rPr>
                        <a:t>울산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대왕암공원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</a:t>
                      </a:r>
                      <a:r>
                        <a:rPr lang="en-US" altLang="ko-KR" sz="1600" u="none" strike="noStrike" dirty="0">
                          <a:effectLst/>
                        </a:rPr>
                        <a:t>16,794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_202008281521_70m_</a:t>
                      </a:r>
                      <a:r>
                        <a:rPr lang="ko-KR" altLang="en-US" sz="1100" u="none" strike="noStrike">
                          <a:effectLst/>
                        </a:rPr>
                        <a:t>태화교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_60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</a:t>
                      </a:r>
                      <a:r>
                        <a:rPr lang="en-US" altLang="ko-KR" sz="1600" u="none" strike="noStrike">
                          <a:effectLst/>
                        </a:rPr>
                        <a:t>16,834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5310522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_202009211145_70m_</a:t>
                      </a:r>
                      <a:r>
                        <a:rPr lang="ko-KR" altLang="en-US" sz="1100" u="none" strike="noStrike">
                          <a:effectLst/>
                        </a:rPr>
                        <a:t>울산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대왕암공원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</a:t>
                      </a:r>
                      <a:r>
                        <a:rPr lang="en-US" altLang="ko-KR" sz="1600" u="none" strike="noStrike">
                          <a:effectLst/>
                        </a:rPr>
                        <a:t>16,672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_202008281521_70m_</a:t>
                      </a:r>
                      <a:r>
                        <a:rPr lang="ko-KR" altLang="en-US" sz="1100" u="none" strike="noStrike">
                          <a:effectLst/>
                        </a:rPr>
                        <a:t>태화교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_60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</a:t>
                      </a:r>
                      <a:r>
                        <a:rPr lang="en-US" altLang="ko-KR" sz="1600" u="none" strike="noStrike" dirty="0">
                          <a:effectLst/>
                        </a:rPr>
                        <a:t>16,170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2705250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_202010211029_30m_</a:t>
                      </a:r>
                      <a:r>
                        <a:rPr lang="ko-KR" altLang="en-US" sz="1100" u="none" strike="noStrike">
                          <a:effectLst/>
                        </a:rPr>
                        <a:t>울산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대왕암공원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_50_1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9,819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_202009081129_80m_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동성로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9,022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6679929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_202010211029_30m_</a:t>
                      </a:r>
                      <a:r>
                        <a:rPr lang="ko-KR" altLang="en-US" sz="1100" u="none" strike="noStrike">
                          <a:effectLst/>
                        </a:rPr>
                        <a:t>울산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대왕암공원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_50_2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 </a:t>
                      </a:r>
                      <a:r>
                        <a:rPr lang="en-US" altLang="ko-KR" sz="1600" u="none" strike="noStrike">
                          <a:effectLst/>
                        </a:rPr>
                        <a:t>9,822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_202009081153_80m_</a:t>
                      </a:r>
                      <a:r>
                        <a:rPr lang="ko-KR" altLang="en-US" sz="1100" u="none" strike="noStrike">
                          <a:effectLst/>
                        </a:rPr>
                        <a:t>대구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동성로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9,021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3356259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_202010211109_30m_</a:t>
                      </a:r>
                      <a:r>
                        <a:rPr lang="ko-KR" altLang="en-US" sz="1100" u="none" strike="noStrike">
                          <a:effectLst/>
                        </a:rPr>
                        <a:t>울산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대왕암공원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_50_1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9,818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_202009190914_60m_</a:t>
                      </a:r>
                      <a:r>
                        <a:rPr lang="ko-KR" altLang="en-US" sz="1100" u="none" strike="noStrike">
                          <a:effectLst/>
                        </a:rPr>
                        <a:t>제주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누웨마루거리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8,723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99758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관광지</a:t>
                      </a:r>
                      <a:r>
                        <a:rPr lang="en-US" altLang="ko-KR" sz="1100" u="none" strike="noStrike">
                          <a:effectLst/>
                        </a:rPr>
                        <a:t>_202010211109_30m_</a:t>
                      </a:r>
                      <a:r>
                        <a:rPr lang="ko-KR" altLang="en-US" sz="1100" u="none" strike="noStrike">
                          <a:effectLst/>
                        </a:rPr>
                        <a:t>울산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대왕암공원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_50_2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9,822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_202009190914_60m_</a:t>
                      </a:r>
                      <a:r>
                        <a:rPr lang="ko-KR" altLang="en-US" sz="1100" u="none" strike="noStrike">
                          <a:effectLst/>
                        </a:rPr>
                        <a:t>제주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누웨마루거리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4,954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8397583"/>
                  </a:ext>
                </a:extLst>
              </a:tr>
              <a:tr h="278079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100" u="none" strike="noStrike" dirty="0">
                          <a:effectLst/>
                        </a:rPr>
                        <a:t>Total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</a:t>
                      </a:r>
                      <a:r>
                        <a:rPr lang="en-US" altLang="ko-KR" sz="1600" u="none" strike="noStrike" dirty="0">
                          <a:effectLst/>
                        </a:rPr>
                        <a:t>156,336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_202009220743_30m_</a:t>
                      </a:r>
                      <a:r>
                        <a:rPr lang="ko-KR" altLang="en-US" sz="1100" u="none" strike="noStrike">
                          <a:effectLst/>
                        </a:rPr>
                        <a:t>제주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누웨마루거리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   </a:t>
                      </a:r>
                      <a:r>
                        <a:rPr lang="en-US" altLang="ko-KR" sz="1600" u="none" strike="noStrike" dirty="0">
                          <a:effectLst/>
                        </a:rPr>
                        <a:t>8,724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6552562"/>
                  </a:ext>
                </a:extLst>
              </a:tr>
              <a:tr h="21569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_202009220743_30m_</a:t>
                      </a:r>
                      <a:r>
                        <a:rPr lang="ko-KR" altLang="en-US" sz="1100" u="none" strike="noStrike">
                          <a:effectLst/>
                        </a:rPr>
                        <a:t>제주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누웨마루거리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_45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3,772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3873996"/>
                  </a:ext>
                </a:extLst>
              </a:tr>
              <a:tr h="21569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_202009231327_30m_</a:t>
                      </a:r>
                      <a:r>
                        <a:rPr lang="ko-KR" altLang="en-US" sz="1100" u="none" strike="noStrike">
                          <a:effectLst/>
                        </a:rPr>
                        <a:t>제주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누웨마루거리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_90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_1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8,723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0551147"/>
                  </a:ext>
                </a:extLst>
              </a:tr>
              <a:tr h="21569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도심지</a:t>
                      </a:r>
                      <a:r>
                        <a:rPr lang="en-US" altLang="ko-KR" sz="1100" u="none" strike="noStrike">
                          <a:effectLst/>
                        </a:rPr>
                        <a:t>_202009231327_30m_</a:t>
                      </a:r>
                      <a:r>
                        <a:rPr lang="ko-KR" altLang="en-US" sz="1100" u="none" strike="noStrike">
                          <a:effectLst/>
                        </a:rPr>
                        <a:t>제주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누웨마루거리</a:t>
                      </a:r>
                      <a:r>
                        <a:rPr lang="en-US" altLang="ko-KR" sz="1100" u="none" strike="noStrike">
                          <a:effectLst/>
                        </a:rPr>
                        <a:t>_</a:t>
                      </a:r>
                      <a:r>
                        <a:rPr lang="ko-KR" altLang="en-US" sz="1100" u="none" strike="noStrike">
                          <a:effectLst/>
                        </a:rPr>
                        <a:t>카메라</a:t>
                      </a:r>
                      <a:r>
                        <a:rPr lang="en-US" altLang="ko-KR" sz="1100" u="none" strike="noStrike">
                          <a:effectLst/>
                        </a:rPr>
                        <a:t>_90</a:t>
                      </a:r>
                      <a:r>
                        <a:rPr lang="ko-KR" altLang="en-US" sz="1100" u="none" strike="noStrike">
                          <a:effectLst/>
                        </a:rPr>
                        <a:t>도</a:t>
                      </a:r>
                      <a:r>
                        <a:rPr lang="en-US" altLang="ko-KR" sz="1100" u="none" strike="noStrike">
                          <a:effectLst/>
                        </a:rPr>
                        <a:t>_2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>
                          <a:effectLst/>
                        </a:rPr>
                        <a:t>     </a:t>
                      </a:r>
                      <a:r>
                        <a:rPr lang="en-US" altLang="ko-KR" sz="1600" u="none" strike="noStrike">
                          <a:effectLst/>
                        </a:rPr>
                        <a:t>4,350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5669654"/>
                  </a:ext>
                </a:extLst>
              </a:tr>
              <a:tr h="215690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u="none" strike="noStrike">
                          <a:effectLst/>
                        </a:rPr>
                        <a:t>　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ko-KR" sz="1100" u="none" strike="noStrike" dirty="0">
                          <a:effectLst/>
                        </a:rPr>
                        <a:t>Total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600" u="none" strike="noStrike" dirty="0">
                          <a:effectLst/>
                        </a:rPr>
                        <a:t>  </a:t>
                      </a:r>
                      <a:r>
                        <a:rPr lang="en-US" altLang="ko-KR" sz="1600" u="none" strike="noStrike" dirty="0">
                          <a:effectLst/>
                        </a:rPr>
                        <a:t>172,282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9522126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702EB4F-9E7C-7B4C-BC29-EE8FAE4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96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854C7E-1FFC-E18C-E51E-8732F0EE6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Semi-Supervised Learning with Faster R-CNN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DEB897C-CCF4-58D3-C51A-3ECD15E33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Strategy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Model: Faster R-CNN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Predicting result = Generating pseudo label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/>
              <a:t>Input: unlabeled images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Computing the loss for unlabeled data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/>
              <a:t>Model(input, pseudo label)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ko-KR" dirty="0"/>
              <a:t>Input: unlabeled images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/>
              <a:t>Computing the loss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/>
              <a:t>Backpropagation for updating weights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Train with labeled data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/>
              <a:t>Model(input, labeled data)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ko-KR" dirty="0"/>
              <a:t>Input: labeled images / labeled data: annotations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/>
              <a:t>Computing the loss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ko-KR" dirty="0"/>
              <a:t>Backpropagation for updating weights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ko-KR" dirty="0"/>
              <a:t>Repeat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9CA979-6A5B-DCA5-895C-81028B0B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15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413427-B378-8C1A-14BC-AEE65BC6D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IW-FCV 2023</a:t>
            </a:r>
            <a:endParaRPr lang="ko-KR" altLang="en-US" dirty="0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0A233BC2-3E4E-3691-4ED2-669594C562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4358534"/>
              </p:ext>
            </p:extLst>
          </p:nvPr>
        </p:nvGraphicFramePr>
        <p:xfrm>
          <a:off x="198438" y="657225"/>
          <a:ext cx="11795125" cy="555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025">
                  <a:extLst>
                    <a:ext uri="{9D8B030D-6E8A-4147-A177-3AD203B41FA5}">
                      <a16:colId xmlns:a16="http://schemas.microsoft.com/office/drawing/2014/main" val="3201230450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1845904871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3865264011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2306272430"/>
                    </a:ext>
                  </a:extLst>
                </a:gridCol>
                <a:gridCol w="2359025">
                  <a:extLst>
                    <a:ext uri="{9D8B030D-6E8A-4147-A177-3AD203B41FA5}">
                      <a16:colId xmlns:a16="http://schemas.microsoft.com/office/drawing/2014/main" val="1373418944"/>
                    </a:ext>
                  </a:extLst>
                </a:gridCol>
              </a:tblGrid>
              <a:tr h="105167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4K FPS with Area_3,000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4K FPS with Area_4,000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FHD FPS with</a:t>
                      </a:r>
                    </a:p>
                    <a:p>
                      <a:pPr algn="ctr" latinLnBrk="1"/>
                      <a:r>
                        <a:rPr lang="en-US" altLang="ko-KR" dirty="0"/>
                        <a:t>Area_3,000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FHD FPS with</a:t>
                      </a:r>
                    </a:p>
                    <a:p>
                      <a:pPr algn="ctr" latinLnBrk="1"/>
                      <a:r>
                        <a:rPr lang="en-US" altLang="ko-KR" dirty="0"/>
                        <a:t>Area_4,000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274800"/>
                  </a:ext>
                </a:extLst>
              </a:tr>
              <a:tr h="15023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맑은 고딕"/>
                        </a:rPr>
                        <a:t>Computer: AMD Ryzen</a:t>
                      </a:r>
                      <a:r>
                        <a:rPr lang="ko-KR" altLang="en-US" dirty="0">
                          <a:ea typeface="맑은 고딕"/>
                        </a:rPr>
                        <a:t> </a:t>
                      </a:r>
                      <a:r>
                        <a:rPr lang="en-US" altLang="ko-KR" dirty="0">
                          <a:ea typeface="맑은 고딕"/>
                        </a:rPr>
                        <a:t>9</a:t>
                      </a:r>
                      <a:r>
                        <a:rPr lang="ko-KR" altLang="en-US" dirty="0">
                          <a:ea typeface="맑은 고딕"/>
                        </a:rPr>
                        <a:t> </a:t>
                      </a:r>
                      <a:r>
                        <a:rPr lang="en-US" altLang="ko-KR" dirty="0">
                          <a:ea typeface="맑은 고딕"/>
                        </a:rPr>
                        <a:t>3900XT 12-Core Processor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36.8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39.0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107.3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117.5</a:t>
                      </a:r>
                      <a:endParaRPr lang="ko-KR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7776243"/>
                  </a:ext>
                </a:extLst>
              </a:tr>
              <a:tr h="150239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ea typeface="맑은 고딕"/>
                        </a:rPr>
                        <a:t>Jetson Nano: Quad-core ARM Cortex-A57 </a:t>
                      </a:r>
                      <a:r>
                        <a:rPr lang="en-US" altLang="ko-KR" dirty="0" err="1">
                          <a:ea typeface="맑은 고딕"/>
                        </a:rPr>
                        <a:t>MPCore</a:t>
                      </a:r>
                      <a:r>
                        <a:rPr lang="en-US" altLang="ko-KR" dirty="0">
                          <a:ea typeface="맑은 고딕"/>
                        </a:rPr>
                        <a:t> processor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6.3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7.1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19.8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21.0</a:t>
                      </a:r>
                      <a:endParaRPr lang="ko-KR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121334"/>
                  </a:ext>
                </a:extLst>
              </a:tr>
              <a:tr h="15023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ea typeface="맑은 고딕"/>
                        </a:rPr>
                        <a:t>Raspberry Pi 4 Model B Rev 1.5: Quad-core A72 64-bit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8.6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9.1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24.1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26.7</a:t>
                      </a:r>
                      <a:endParaRPr lang="ko-KR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070032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CC98E2-B613-7ACF-AD0A-2B8B8B53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BE93E1-A43E-4AEF-A9C7-795CB9E0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Activities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00C735-6771-4C27-85EC-915682977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94359"/>
            <a:ext cx="12192000" cy="57397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ko-KR" dirty="0">
                <a:ea typeface="맑은 고딕"/>
              </a:rPr>
              <a:t>Last Week</a:t>
            </a:r>
            <a:endParaRPr lang="en-US" altLang="ko-KR" dirty="0">
              <a:ea typeface="맑은 고딕"/>
              <a:cs typeface="Calibri"/>
            </a:endParaRPr>
          </a:p>
          <a:p>
            <a:pPr lvl="1"/>
            <a:r>
              <a:rPr lang="en-US" altLang="ko-KR" dirty="0">
                <a:ea typeface="맑은 고딕"/>
              </a:rPr>
              <a:t>IW-FCV2024</a:t>
            </a:r>
          </a:p>
          <a:p>
            <a:pPr lvl="2"/>
            <a:r>
              <a:rPr lang="en-US" altLang="ko-KR" dirty="0"/>
              <a:t>Title: Efficient Vehicle Status Network with Adaptive Adversarial Learning</a:t>
            </a:r>
          </a:p>
          <a:p>
            <a:r>
              <a:rPr lang="en-US" altLang="ko-KR" dirty="0">
                <a:ea typeface="맑은 고딕"/>
              </a:rPr>
              <a:t>This Week</a:t>
            </a:r>
            <a:endParaRPr lang="en-US" altLang="ko-KR" dirty="0">
              <a:ea typeface="맑은 고딕"/>
              <a:cs typeface="Calibri"/>
            </a:endParaRPr>
          </a:p>
          <a:p>
            <a:pPr lvl="1"/>
            <a:r>
              <a:rPr lang="en-US" altLang="ko-KR" dirty="0">
                <a:ea typeface="맑은 고딕"/>
                <a:cs typeface="Calibri"/>
              </a:rPr>
              <a:t>Journal</a:t>
            </a:r>
          </a:p>
          <a:p>
            <a:pPr lvl="2"/>
            <a:r>
              <a:rPr lang="en-US" altLang="ko-KR" dirty="0">
                <a:ea typeface="맑은 고딕"/>
                <a:cs typeface="Calibri"/>
              </a:rPr>
              <a:t>TII_1: Data-Driven Vehicle Status Classification for Urban Traffic Monitoring</a:t>
            </a:r>
          </a:p>
          <a:p>
            <a:pPr lvl="2"/>
            <a:r>
              <a:rPr lang="en-US" altLang="ko-KR" dirty="0">
                <a:ea typeface="맑은 고딕"/>
                <a:cs typeface="Calibri"/>
              </a:rPr>
              <a:t>E. Ablation Studies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Study for Adaptive Weighted Losses (Complete)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Study for Combination of Modules (Complete)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Study for Global Feature Extraction Module (Complete)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altLang="ko-KR" dirty="0">
                <a:ea typeface="맑은 고딕"/>
                <a:cs typeface="Calibri"/>
              </a:rPr>
              <a:t>Runtime Analysis (Complete)</a:t>
            </a:r>
          </a:p>
          <a:p>
            <a:pPr lvl="2"/>
            <a:r>
              <a:rPr lang="en-US" altLang="ko-KR" dirty="0">
                <a:ea typeface="맑은 고딕"/>
                <a:cs typeface="Calibri"/>
              </a:rPr>
              <a:t>F. Qualitative Results </a:t>
            </a:r>
            <a:r>
              <a:rPr lang="en-US" altLang="ko-KR" b="1" dirty="0">
                <a:solidFill>
                  <a:srgbClr val="FF0000"/>
                </a:solidFill>
                <a:ea typeface="맑은 고딕"/>
                <a:cs typeface="Calibri"/>
              </a:rPr>
              <a:t>(until this week)</a:t>
            </a:r>
          </a:p>
          <a:p>
            <a:pPr lvl="3"/>
            <a:r>
              <a:rPr lang="en-US" altLang="ko-KR" dirty="0">
                <a:ea typeface="맑은 고딕"/>
                <a:cs typeface="Calibri"/>
              </a:rPr>
              <a:t>Set of result images</a:t>
            </a:r>
          </a:p>
          <a:p>
            <a:pPr lvl="3"/>
            <a:r>
              <a:rPr lang="en-US" altLang="ko-KR" dirty="0">
                <a:ea typeface="맑은 고딕"/>
                <a:cs typeface="Calibri"/>
              </a:rPr>
              <a:t>Graph for Specificity-Precision, Sensitivity-Precision, Specificity-F1, Sensitivity-F1 Distribution</a:t>
            </a:r>
          </a:p>
          <a:p>
            <a:pPr lvl="2"/>
            <a:r>
              <a:rPr lang="en-US" altLang="ko-KR" dirty="0">
                <a:ea typeface="맑은 고딕"/>
                <a:cs typeface="Calibri"/>
              </a:rPr>
              <a:t>G. Discussion (Complete)</a:t>
            </a:r>
          </a:p>
          <a:p>
            <a:pPr marL="457200" lvl="1" indent="0">
              <a:buNone/>
            </a:pPr>
            <a:endParaRPr lang="en-US" altLang="ko-KR" dirty="0">
              <a:ea typeface="맑은 고딕"/>
              <a:cs typeface="Calibri"/>
            </a:endParaRPr>
          </a:p>
          <a:p>
            <a:pPr lvl="2"/>
            <a:endParaRPr lang="en-US" altLang="ko-KR" dirty="0">
              <a:ea typeface="맑은 고딕"/>
              <a:cs typeface="Calibri"/>
            </a:endParaRPr>
          </a:p>
          <a:p>
            <a:pPr lvl="1"/>
            <a:endParaRPr lang="en-US" altLang="ko-KR" dirty="0">
              <a:ea typeface="맑은 고딕"/>
              <a:cs typeface="Calibri"/>
            </a:endParaRPr>
          </a:p>
          <a:p>
            <a:pPr lvl="1"/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6E8D36-9BF7-49E9-85CE-CEB4CE4F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0B3768-A38E-90EA-9950-9C4D82E9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Area</a:t>
            </a:r>
            <a:endParaRPr lang="ko-KR" altLang="en-US" dirty="0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901EE475-A40D-0F11-CE25-725E063B3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9" t="4286" r="2673" b="33180"/>
          <a:stretch/>
        </p:blipFill>
        <p:spPr>
          <a:xfrm>
            <a:off x="2540000" y="1094177"/>
            <a:ext cx="6511636" cy="5218881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090C18-6194-A051-BEB2-085AE293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B81E77-9BC2-C54F-1DE7-322517216352}"/>
                  </a:ext>
                </a:extLst>
              </p:cNvPr>
              <p:cNvSpPr txBox="1"/>
              <p:nvPr/>
            </p:nvSpPr>
            <p:spPr>
              <a:xfrm>
                <a:off x="341744" y="698457"/>
                <a:ext cx="49968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/>
                  <a:t>Area: W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2400" b="1" dirty="0"/>
                  <a:t>H(Detected bounding box)</a:t>
                </a:r>
                <a:endParaRPr lang="ko-KR" alt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B81E77-9BC2-C54F-1DE7-322517216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4" y="698457"/>
                <a:ext cx="4996873" cy="461665"/>
              </a:xfrm>
              <a:prstGeom prst="rect">
                <a:avLst/>
              </a:prstGeom>
              <a:blipFill>
                <a:blip r:embed="rId3"/>
                <a:stretch>
                  <a:fillRect l="-1829" t="-10667" b="-30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오른쪽 중괄호 7">
            <a:extLst>
              <a:ext uri="{FF2B5EF4-FFF2-40B4-BE49-F238E27FC236}">
                <a16:creationId xmlns:a16="http://schemas.microsoft.com/office/drawing/2014/main" id="{9ED6707C-16F4-DF3B-3F1E-A15A5E313709}"/>
              </a:ext>
            </a:extLst>
          </p:cNvPr>
          <p:cNvSpPr/>
          <p:nvPr/>
        </p:nvSpPr>
        <p:spPr>
          <a:xfrm>
            <a:off x="7250545" y="5530109"/>
            <a:ext cx="286327" cy="49876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중괄호 8">
            <a:extLst>
              <a:ext uri="{FF2B5EF4-FFF2-40B4-BE49-F238E27FC236}">
                <a16:creationId xmlns:a16="http://schemas.microsoft.com/office/drawing/2014/main" id="{8A7281BE-906D-7C73-E1FD-1D5F46236F9E}"/>
              </a:ext>
            </a:extLst>
          </p:cNvPr>
          <p:cNvSpPr/>
          <p:nvPr/>
        </p:nvSpPr>
        <p:spPr>
          <a:xfrm rot="16200000">
            <a:off x="6809510" y="5162962"/>
            <a:ext cx="286327" cy="44796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FE393-D126-66EA-BC53-7C292F64B468}"/>
              </a:ext>
            </a:extLst>
          </p:cNvPr>
          <p:cNvSpPr txBox="1"/>
          <p:nvPr/>
        </p:nvSpPr>
        <p:spPr>
          <a:xfrm>
            <a:off x="7555345" y="5594764"/>
            <a:ext cx="443345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H</a:t>
            </a:r>
            <a:endParaRPr lang="ko-KR" alt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727FA-65A3-D567-5612-493F9394F2AF}"/>
              </a:ext>
            </a:extLst>
          </p:cNvPr>
          <p:cNvSpPr txBox="1"/>
          <p:nvPr/>
        </p:nvSpPr>
        <p:spPr>
          <a:xfrm>
            <a:off x="6756399" y="4874327"/>
            <a:ext cx="443345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W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1766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6D01B5-659A-48D2-A4D8-35A8D5585308}"/>
              </a:ext>
            </a:extLst>
          </p:cNvPr>
          <p:cNvSpPr/>
          <p:nvPr/>
        </p:nvSpPr>
        <p:spPr>
          <a:xfrm>
            <a:off x="822569" y="2875002"/>
            <a:ext cx="105468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your attention!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F3997-CFBD-4A56-A971-22A96DD3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F86B55-3BB7-4A66-1E36-5D56C00D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Overall Process</a:t>
            </a:r>
            <a:endParaRPr lang="ko-KR" altLang="en-US" dirty="0"/>
          </a:p>
        </p:txBody>
      </p:sp>
      <p:pic>
        <p:nvPicPr>
          <p:cNvPr id="6" name="내용 개체 틀 5" descr="텍스트, 스크린샷, 라인이(가) 표시된 사진&#10;&#10;자동 생성된 설명">
            <a:extLst>
              <a:ext uri="{FF2B5EF4-FFF2-40B4-BE49-F238E27FC236}">
                <a16:creationId xmlns:a16="http://schemas.microsoft.com/office/drawing/2014/main" id="{E9696812-760C-514A-CF9E-4632EF15B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7" y="657225"/>
            <a:ext cx="10401766" cy="5668963"/>
          </a:xfr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46987E-2159-5DD6-9B80-9AA9A08D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48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6A9684-1ECC-E69B-6A1D-56589D95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Wide Area Feature Extraction Module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C8FA685-ACCD-D52A-7959-9F28F136C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그림 5" descr="텍스트, 도표, 폰트, 스크린샷이(가) 표시된 사진&#10;&#10;자동 생성된 설명">
            <a:extLst>
              <a:ext uri="{FF2B5EF4-FFF2-40B4-BE49-F238E27FC236}">
                <a16:creationId xmlns:a16="http://schemas.microsoft.com/office/drawing/2014/main" id="{60A561B6-6563-F489-F8C9-B9FFC69DF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699164"/>
            <a:ext cx="6381750" cy="54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0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28F593-4839-5D9F-6B55-5ADAD2BD5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Dynamic Local Feature Extraction + Global Feature Extraction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3D1137-98EE-EA0B-E57F-2CB62BA0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8F2F988-CC66-E150-D314-6B3B18683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8" y="977584"/>
            <a:ext cx="11795125" cy="50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7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E99ECB-2F19-9FAD-22F5-3AE85024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Dynamic Local Feature Extraction Module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144602-AF24-90BC-886C-11126ABD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BE92A4B4-D352-5CCC-65DA-64C1D2F09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8" y="981330"/>
            <a:ext cx="11795125" cy="50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8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8A9A33-829F-BAC0-2AF9-407E3B88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Global Feature Extraction Module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0102AD-2364-FAD0-4404-51EBCD80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53C707B2-A965-DA01-0912-808AE75B1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38" y="1563050"/>
            <a:ext cx="11795125" cy="38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6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FC9796-B10E-21A5-6A0B-B5038779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Dataset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F68360D-B6F1-55E7-3F37-89ABD0F9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UAVDT</a:t>
            </a:r>
          </a:p>
          <a:p>
            <a:pPr lvl="1"/>
            <a:r>
              <a:rPr lang="en-US" altLang="ko-KR" dirty="0"/>
              <a:t>Unmanned Aerial Vehicle Benchmark Object Detection and Tracking</a:t>
            </a:r>
          </a:p>
          <a:p>
            <a:pPr lvl="1"/>
            <a:r>
              <a:rPr lang="en-US" altLang="ko-KR" dirty="0"/>
              <a:t>" The Unmanned Aerial Vehicle Benchmark: Object Detection and Tracking", European Conference on Computer Vision (ECCV), 2018.</a:t>
            </a:r>
          </a:p>
          <a:p>
            <a:pPr lvl="1"/>
            <a:r>
              <a:rPr lang="en-US" altLang="ko-KR" dirty="0"/>
              <a:t>Number of Images: 40,376</a:t>
            </a:r>
          </a:p>
          <a:p>
            <a:pPr lvl="2"/>
            <a:r>
              <a:rPr lang="en-US" altLang="ko-KR" dirty="0"/>
              <a:t>Train: 35,000</a:t>
            </a:r>
          </a:p>
          <a:p>
            <a:pPr lvl="2"/>
            <a:r>
              <a:rPr lang="en-US" altLang="ko-KR" dirty="0"/>
              <a:t>Val: 5,376</a:t>
            </a:r>
          </a:p>
          <a:p>
            <a:pPr lvl="2"/>
            <a:endParaRPr lang="en-US" altLang="ko-KR" dirty="0"/>
          </a:p>
          <a:p>
            <a:r>
              <a:rPr lang="en-US" altLang="ko-KR" dirty="0"/>
              <a:t>UOU Drone based Vehicle Status Dataset</a:t>
            </a:r>
          </a:p>
          <a:p>
            <a:pPr lvl="1"/>
            <a:r>
              <a:rPr lang="en-US" altLang="ko-KR" dirty="0"/>
              <a:t>Class: Stop, Safe, Lane change</a:t>
            </a:r>
          </a:p>
          <a:p>
            <a:pPr lvl="1"/>
            <a:r>
              <a:rPr lang="en-US" altLang="ko-KR" dirty="0"/>
              <a:t>Number of Images: 14,906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51950B-8439-9EAB-FDF7-3C402EBC3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D738-50EA-4C2E-8DC5-CB3545ED97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743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69.6663"/>
  <p:tag name="OUTPUTTYPE" val="PNG"/>
  <p:tag name="IGUANATEXVERSION" val="160"/>
  <p:tag name="LATEXADDIN" val="\documentclass{article}&#10;\usepackage{amsmath}&#10;\pagestyle{empty}&#10;\begin{document}&#10;$\alpha=[0.3,0.7]$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1043</Words>
  <Application>Microsoft Office PowerPoint</Application>
  <PresentationFormat>와이드스크린</PresentationFormat>
  <Paragraphs>223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Cambria Math</vt:lpstr>
      <vt:lpstr>Times New Roman</vt:lpstr>
      <vt:lpstr>Wingdings 3</vt:lpstr>
      <vt:lpstr>Office Theme</vt:lpstr>
      <vt:lpstr>Regular Meeting</vt:lpstr>
      <vt:lpstr>Activities</vt:lpstr>
      <vt:lpstr>PowerPoint 프레젠테이션</vt:lpstr>
      <vt:lpstr>Overall Process</vt:lpstr>
      <vt:lpstr>Wide Area Feature Extraction Module</vt:lpstr>
      <vt:lpstr>Dynamic Local Feature Extraction + Global Feature Extraction</vt:lpstr>
      <vt:lpstr>Dynamic Local Feature Extraction Module</vt:lpstr>
      <vt:lpstr>Global Feature Extraction Module</vt:lpstr>
      <vt:lpstr>Dataset</vt:lpstr>
      <vt:lpstr>Patch based Feature Extraction</vt:lpstr>
      <vt:lpstr>PowerPoint 프레젠테이션</vt:lpstr>
      <vt:lpstr>ACIIDS2023</vt:lpstr>
      <vt:lpstr>ACIIDS2023</vt:lpstr>
      <vt:lpstr>ACIIDS</vt:lpstr>
      <vt:lpstr>ACIIDS2023</vt:lpstr>
      <vt:lpstr>Journal</vt:lpstr>
      <vt:lpstr>List of data</vt:lpstr>
      <vt:lpstr>Semi-Supervised Learning with Faster R-CNN</vt:lpstr>
      <vt:lpstr>IW-FCV 2023</vt:lpstr>
      <vt:lpstr>Area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Van Thanh</dc:creator>
  <cp:lastModifiedBy>이율경</cp:lastModifiedBy>
  <cp:revision>29</cp:revision>
  <dcterms:created xsi:type="dcterms:W3CDTF">2017-10-10T01:43:21Z</dcterms:created>
  <dcterms:modified xsi:type="dcterms:W3CDTF">2024-02-27T04:35:52Z</dcterms:modified>
</cp:coreProperties>
</file>